
<file path=[Content_Types].xml><?xml version="1.0" encoding="utf-8"?>
<Types xmlns="http://schemas.openxmlformats.org/package/2006/content-types">
  <Default Extension="bin" ContentType="audio/unknown"/>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 id="2147483702" r:id="rId2"/>
    <p:sldMasterId id="2147483674" r:id="rId3"/>
    <p:sldMasterId id="2147483677" r:id="rId4"/>
  </p:sldMasterIdLst>
  <p:notesMasterIdLst>
    <p:notesMasterId r:id="rId16"/>
  </p:notesMasterIdLst>
  <p:sldIdLst>
    <p:sldId id="269" r:id="rId5"/>
    <p:sldId id="606" r:id="rId6"/>
    <p:sldId id="613" r:id="rId7"/>
    <p:sldId id="614" r:id="rId8"/>
    <p:sldId id="623" r:id="rId9"/>
    <p:sldId id="619" r:id="rId10"/>
    <p:sldId id="616" r:id="rId11"/>
    <p:sldId id="618" r:id="rId12"/>
    <p:sldId id="625" r:id="rId13"/>
    <p:sldId id="626" r:id="rId14"/>
    <p:sldId id="622" r:id="rId15"/>
  </p:sldIdLst>
  <p:sldSz cx="18288000" cy="10287000"/>
  <p:notesSz cx="6888163" cy="10020300"/>
  <p:defaultTextStyle>
    <a:defPPr>
      <a:defRPr lang="uk-UA"/>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40" userDrawn="1">
          <p15:clr>
            <a:srgbClr val="A4A3A4"/>
          </p15:clr>
        </p15:guide>
        <p15:guide id="2" pos="57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2A2F"/>
    <a:srgbClr val="64D4EA"/>
    <a:srgbClr val="4CCCE6"/>
    <a:srgbClr val="6CD5EA"/>
    <a:srgbClr val="2BC3E1"/>
    <a:srgbClr val="57CFE7"/>
    <a:srgbClr val="AAC42C"/>
    <a:srgbClr val="F26B6C"/>
    <a:srgbClr val="A156F4"/>
    <a:srgbClr val="C0C0C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43" autoAdjust="0"/>
    <p:restoredTop sz="73418" autoAdjust="0"/>
  </p:normalViewPr>
  <p:slideViewPr>
    <p:cSldViewPr>
      <p:cViewPr varScale="1">
        <p:scale>
          <a:sx n="52" d="100"/>
          <a:sy n="52" d="100"/>
        </p:scale>
        <p:origin x="642" y="102"/>
      </p:cViewPr>
      <p:guideLst>
        <p:guide orient="horz" pos="3240"/>
        <p:guide pos="576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662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win landivar" userId="ae2ac59f40d9f62d" providerId="LiveId" clId="{4817F9CE-3F79-4D88-8C50-88759DE96766}"/>
    <pc:docChg chg="undo custSel modSld">
      <pc:chgData name="edwin landivar" userId="ae2ac59f40d9f62d" providerId="LiveId" clId="{4817F9CE-3F79-4D88-8C50-88759DE96766}" dt="2019-07-17T21:42:30.281" v="381" actId="1076"/>
      <pc:docMkLst>
        <pc:docMk/>
      </pc:docMkLst>
      <pc:sldChg chg="addSp delSp modSp">
        <pc:chgData name="edwin landivar" userId="ae2ac59f40d9f62d" providerId="LiveId" clId="{4817F9CE-3F79-4D88-8C50-88759DE96766}" dt="2019-07-17T21:16:29.165" v="206" actId="1076"/>
        <pc:sldMkLst>
          <pc:docMk/>
          <pc:sldMk cId="3378895467" sldId="606"/>
        </pc:sldMkLst>
        <pc:spChg chg="mod">
          <ac:chgData name="edwin landivar" userId="ae2ac59f40d9f62d" providerId="LiveId" clId="{4817F9CE-3F79-4D88-8C50-88759DE96766}" dt="2019-07-17T21:14:56.121" v="200"/>
          <ac:spMkLst>
            <pc:docMk/>
            <pc:sldMk cId="3378895467" sldId="606"/>
            <ac:spMk id="5" creationId="{00000000-0000-0000-0000-000000000000}"/>
          </ac:spMkLst>
        </pc:spChg>
        <pc:picChg chg="del">
          <ac:chgData name="edwin landivar" userId="ae2ac59f40d9f62d" providerId="LiveId" clId="{4817F9CE-3F79-4D88-8C50-88759DE96766}" dt="2019-07-17T20:49:26.077" v="0" actId="478"/>
          <ac:picMkLst>
            <pc:docMk/>
            <pc:sldMk cId="3378895467" sldId="606"/>
            <ac:picMk id="6" creationId="{ADE62816-4C31-49BE-A0FB-9345C0A44FDC}"/>
          </ac:picMkLst>
        </pc:picChg>
        <pc:picChg chg="mod">
          <ac:chgData name="edwin landivar" userId="ae2ac59f40d9f62d" providerId="LiveId" clId="{4817F9CE-3F79-4D88-8C50-88759DE96766}" dt="2019-07-17T21:14:40.089" v="199" actId="1076"/>
          <ac:picMkLst>
            <pc:docMk/>
            <pc:sldMk cId="3378895467" sldId="606"/>
            <ac:picMk id="9" creationId="{1DDF43C9-818A-4983-8A28-01D63F1E5AC3}"/>
          </ac:picMkLst>
        </pc:picChg>
        <pc:picChg chg="add mod">
          <ac:chgData name="edwin landivar" userId="ae2ac59f40d9f62d" providerId="LiveId" clId="{4817F9CE-3F79-4D88-8C50-88759DE96766}" dt="2019-07-17T21:16:29.165" v="206" actId="1076"/>
          <ac:picMkLst>
            <pc:docMk/>
            <pc:sldMk cId="3378895467" sldId="606"/>
            <ac:picMk id="1026" creationId="{0CC1715A-9E77-4E90-98F3-ECCD973A6843}"/>
          </ac:picMkLst>
        </pc:picChg>
      </pc:sldChg>
      <pc:sldChg chg="addSp delSp modSp">
        <pc:chgData name="edwin landivar" userId="ae2ac59f40d9f62d" providerId="LiveId" clId="{4817F9CE-3F79-4D88-8C50-88759DE96766}" dt="2019-07-17T21:18:16.744" v="224" actId="1076"/>
        <pc:sldMkLst>
          <pc:docMk/>
          <pc:sldMk cId="837056114" sldId="613"/>
        </pc:sldMkLst>
        <pc:spChg chg="mod">
          <ac:chgData name="edwin landivar" userId="ae2ac59f40d9f62d" providerId="LiveId" clId="{4817F9CE-3F79-4D88-8C50-88759DE96766}" dt="2019-07-17T20:50:58.776" v="7" actId="20577"/>
          <ac:spMkLst>
            <pc:docMk/>
            <pc:sldMk cId="837056114" sldId="613"/>
            <ac:spMk id="14" creationId="{00000000-0000-0000-0000-000000000000}"/>
          </ac:spMkLst>
        </pc:spChg>
        <pc:spChg chg="add del mod">
          <ac:chgData name="edwin landivar" userId="ae2ac59f40d9f62d" providerId="LiveId" clId="{4817F9CE-3F79-4D88-8C50-88759DE96766}" dt="2019-07-17T21:18:16.744" v="224" actId="1076"/>
          <ac:spMkLst>
            <pc:docMk/>
            <pc:sldMk cId="837056114" sldId="613"/>
            <ac:spMk id="15" creationId="{00000000-0000-0000-0000-000000000000}"/>
          </ac:spMkLst>
        </pc:spChg>
        <pc:grpChg chg="mod">
          <ac:chgData name="edwin landivar" userId="ae2ac59f40d9f62d" providerId="LiveId" clId="{4817F9CE-3F79-4D88-8C50-88759DE96766}" dt="2019-07-17T20:50:07.869" v="1"/>
          <ac:grpSpMkLst>
            <pc:docMk/>
            <pc:sldMk cId="837056114" sldId="613"/>
            <ac:grpSpMk id="21" creationId="{00000000-0000-0000-0000-000000000000}"/>
          </ac:grpSpMkLst>
        </pc:grpChg>
        <pc:picChg chg="add mod">
          <ac:chgData name="edwin landivar" userId="ae2ac59f40d9f62d" providerId="LiveId" clId="{4817F9CE-3F79-4D88-8C50-88759DE96766}" dt="2019-07-17T21:18:12.824" v="223" actId="14100"/>
          <ac:picMkLst>
            <pc:docMk/>
            <pc:sldMk cId="837056114" sldId="613"/>
            <ac:picMk id="2" creationId="{30876573-B946-4A3A-8A34-5DB2E11B0E54}"/>
          </ac:picMkLst>
        </pc:picChg>
        <pc:picChg chg="del">
          <ac:chgData name="edwin landivar" userId="ae2ac59f40d9f62d" providerId="LiveId" clId="{4817F9CE-3F79-4D88-8C50-88759DE96766}" dt="2019-07-17T21:16:39.560" v="211" actId="478"/>
          <ac:picMkLst>
            <pc:docMk/>
            <pc:sldMk cId="837056114" sldId="613"/>
            <ac:picMk id="2050" creationId="{17E10F28-54D3-40EA-A5E5-11A7383727DD}"/>
          </ac:picMkLst>
        </pc:picChg>
      </pc:sldChg>
      <pc:sldChg chg="addSp delSp modSp modNotesTx">
        <pc:chgData name="edwin landivar" userId="ae2ac59f40d9f62d" providerId="LiveId" clId="{4817F9CE-3F79-4D88-8C50-88759DE96766}" dt="2019-07-17T21:30:24.317" v="278" actId="167"/>
        <pc:sldMkLst>
          <pc:docMk/>
          <pc:sldMk cId="1479977622" sldId="614"/>
        </pc:sldMkLst>
        <pc:spChg chg="add mod ord">
          <ac:chgData name="edwin landivar" userId="ae2ac59f40d9f62d" providerId="LiveId" clId="{4817F9CE-3F79-4D88-8C50-88759DE96766}" dt="2019-07-17T21:30:10.718" v="276" actId="167"/>
          <ac:spMkLst>
            <pc:docMk/>
            <pc:sldMk cId="1479977622" sldId="614"/>
            <ac:spMk id="11" creationId="{5C0431FB-EEE5-4DAD-9396-1B2799383766}"/>
          </ac:spMkLst>
        </pc:spChg>
        <pc:spChg chg="mod">
          <ac:chgData name="edwin landivar" userId="ae2ac59f40d9f62d" providerId="LiveId" clId="{4817F9CE-3F79-4D88-8C50-88759DE96766}" dt="2019-07-17T20:54:54.818" v="14" actId="1076"/>
          <ac:spMkLst>
            <pc:docMk/>
            <pc:sldMk cId="1479977622" sldId="614"/>
            <ac:spMk id="12" creationId="{FDA60557-BA79-460F-BF5F-4FA86BF69E8D}"/>
          </ac:spMkLst>
        </pc:spChg>
        <pc:grpChg chg="mod">
          <ac:chgData name="edwin landivar" userId="ae2ac59f40d9f62d" providerId="LiveId" clId="{4817F9CE-3F79-4D88-8C50-88759DE96766}" dt="2019-07-17T20:53:51.983" v="8"/>
          <ac:grpSpMkLst>
            <pc:docMk/>
            <pc:sldMk cId="1479977622" sldId="614"/>
            <ac:grpSpMk id="7" creationId="{6A2EE282-3F0E-48E3-8A4C-4C198B8FBCBE}"/>
          </ac:grpSpMkLst>
        </pc:grpChg>
        <pc:picChg chg="add mod">
          <ac:chgData name="edwin landivar" userId="ae2ac59f40d9f62d" providerId="LiveId" clId="{4817F9CE-3F79-4D88-8C50-88759DE96766}" dt="2019-07-17T21:30:20.133" v="277" actId="167"/>
          <ac:picMkLst>
            <pc:docMk/>
            <pc:sldMk cId="1479977622" sldId="614"/>
            <ac:picMk id="2" creationId="{621E66A0-BD02-4040-BDFB-422AA205628E}"/>
          </ac:picMkLst>
        </pc:picChg>
        <pc:picChg chg="add mod ord modCrop">
          <ac:chgData name="edwin landivar" userId="ae2ac59f40d9f62d" providerId="LiveId" clId="{4817F9CE-3F79-4D88-8C50-88759DE96766}" dt="2019-07-17T21:30:24.317" v="278" actId="167"/>
          <ac:picMkLst>
            <pc:docMk/>
            <pc:sldMk cId="1479977622" sldId="614"/>
            <ac:picMk id="4" creationId="{BAB2FD27-BFD6-45AE-A6D9-7FADFB760707}"/>
          </ac:picMkLst>
        </pc:picChg>
        <pc:picChg chg="del mod">
          <ac:chgData name="edwin landivar" userId="ae2ac59f40d9f62d" providerId="LiveId" clId="{4817F9CE-3F79-4D88-8C50-88759DE96766}" dt="2019-07-17T21:18:35.561" v="228" actId="478"/>
          <ac:picMkLst>
            <pc:docMk/>
            <pc:sldMk cId="1479977622" sldId="614"/>
            <ac:picMk id="3074" creationId="{61B35E24-3EB2-42EF-BC93-4A665870E3EF}"/>
          </ac:picMkLst>
        </pc:picChg>
      </pc:sldChg>
      <pc:sldChg chg="addSp delSp modSp">
        <pc:chgData name="edwin landivar" userId="ae2ac59f40d9f62d" providerId="LiveId" clId="{4817F9CE-3F79-4D88-8C50-88759DE96766}" dt="2019-07-17T21:36:14.376" v="333" actId="1076"/>
        <pc:sldMkLst>
          <pc:docMk/>
          <pc:sldMk cId="668194125" sldId="616"/>
        </pc:sldMkLst>
        <pc:spChg chg="mod">
          <ac:chgData name="edwin landivar" userId="ae2ac59f40d9f62d" providerId="LiveId" clId="{4817F9CE-3F79-4D88-8C50-88759DE96766}" dt="2019-07-17T21:36:14.376" v="333" actId="1076"/>
          <ac:spMkLst>
            <pc:docMk/>
            <pc:sldMk cId="668194125" sldId="616"/>
            <ac:spMk id="7" creationId="{1867828F-492D-4BF1-8A4E-822DF2FD5B9B}"/>
          </ac:spMkLst>
        </pc:spChg>
        <pc:spChg chg="mod">
          <ac:chgData name="edwin landivar" userId="ae2ac59f40d9f62d" providerId="LiveId" clId="{4817F9CE-3F79-4D88-8C50-88759DE96766}" dt="2019-07-17T21:35:55.765" v="330" actId="1076"/>
          <ac:spMkLst>
            <pc:docMk/>
            <pc:sldMk cId="668194125" sldId="616"/>
            <ac:spMk id="8" creationId="{00000000-0000-0000-0000-000000000000}"/>
          </ac:spMkLst>
        </pc:spChg>
        <pc:spChg chg="mod">
          <ac:chgData name="edwin landivar" userId="ae2ac59f40d9f62d" providerId="LiveId" clId="{4817F9CE-3F79-4D88-8C50-88759DE96766}" dt="2019-07-17T21:35:51.781" v="329" actId="1076"/>
          <ac:spMkLst>
            <pc:docMk/>
            <pc:sldMk cId="668194125" sldId="616"/>
            <ac:spMk id="11" creationId="{000A3D02-EEEC-4528-90F1-EF34E378C585}"/>
          </ac:spMkLst>
        </pc:spChg>
        <pc:picChg chg="del">
          <ac:chgData name="edwin landivar" userId="ae2ac59f40d9f62d" providerId="LiveId" clId="{4817F9CE-3F79-4D88-8C50-88759DE96766}" dt="2019-07-17T21:33:51.267" v="316" actId="478"/>
          <ac:picMkLst>
            <pc:docMk/>
            <pc:sldMk cId="668194125" sldId="616"/>
            <ac:picMk id="3" creationId="{CDEBD535-209A-490E-99F1-3B1A797B1813}"/>
          </ac:picMkLst>
        </pc:picChg>
        <pc:picChg chg="add del mod">
          <ac:chgData name="edwin landivar" userId="ae2ac59f40d9f62d" providerId="LiveId" clId="{4817F9CE-3F79-4D88-8C50-88759DE96766}" dt="2019-07-17T21:34:36.405" v="320" actId="478"/>
          <ac:picMkLst>
            <pc:docMk/>
            <pc:sldMk cId="668194125" sldId="616"/>
            <ac:picMk id="5122" creationId="{FDBAA3F6-4B72-4D61-B8F7-98CB35987325}"/>
          </ac:picMkLst>
        </pc:picChg>
        <pc:picChg chg="add mod">
          <ac:chgData name="edwin landivar" userId="ae2ac59f40d9f62d" providerId="LiveId" clId="{4817F9CE-3F79-4D88-8C50-88759DE96766}" dt="2019-07-17T21:35:49.334" v="328" actId="167"/>
          <ac:picMkLst>
            <pc:docMk/>
            <pc:sldMk cId="668194125" sldId="616"/>
            <ac:picMk id="5124" creationId="{A63C7ABA-C7F3-4B8B-9386-D16EA40628C2}"/>
          </ac:picMkLst>
        </pc:picChg>
      </pc:sldChg>
      <pc:sldChg chg="addSp delSp modSp modNotesTx">
        <pc:chgData name="edwin landivar" userId="ae2ac59f40d9f62d" providerId="LiveId" clId="{4817F9CE-3F79-4D88-8C50-88759DE96766}" dt="2019-07-17T21:38:06.205" v="352" actId="1076"/>
        <pc:sldMkLst>
          <pc:docMk/>
          <pc:sldMk cId="1542355900" sldId="618"/>
        </pc:sldMkLst>
        <pc:spChg chg="mod">
          <ac:chgData name="edwin landivar" userId="ae2ac59f40d9f62d" providerId="LiveId" clId="{4817F9CE-3F79-4D88-8C50-88759DE96766}" dt="2019-07-17T21:38:01.453" v="351" actId="1076"/>
          <ac:spMkLst>
            <pc:docMk/>
            <pc:sldMk cId="1542355900" sldId="618"/>
            <ac:spMk id="7" creationId="{B0369C6B-D18C-4CCF-81D5-91F16F2021B5}"/>
          </ac:spMkLst>
        </pc:spChg>
        <pc:spChg chg="mod">
          <ac:chgData name="edwin landivar" userId="ae2ac59f40d9f62d" providerId="LiveId" clId="{4817F9CE-3F79-4D88-8C50-88759DE96766}" dt="2019-07-17T21:38:06.205" v="352" actId="1076"/>
          <ac:spMkLst>
            <pc:docMk/>
            <pc:sldMk cId="1542355900" sldId="618"/>
            <ac:spMk id="8" creationId="{952E69BF-CBD5-4093-90B8-854A86A7ABE3}"/>
          </ac:spMkLst>
        </pc:spChg>
        <pc:spChg chg="mod">
          <ac:chgData name="edwin landivar" userId="ae2ac59f40d9f62d" providerId="LiveId" clId="{4817F9CE-3F79-4D88-8C50-88759DE96766}" dt="2019-07-17T21:37:46.244" v="345" actId="17032"/>
          <ac:spMkLst>
            <pc:docMk/>
            <pc:sldMk cId="1542355900" sldId="618"/>
            <ac:spMk id="12" creationId="{00000000-0000-0000-0000-000000000000}"/>
          </ac:spMkLst>
        </pc:spChg>
        <pc:picChg chg="add mod">
          <ac:chgData name="edwin landivar" userId="ae2ac59f40d9f62d" providerId="LiveId" clId="{4817F9CE-3F79-4D88-8C50-88759DE96766}" dt="2019-07-17T21:37:58.285" v="350" actId="1076"/>
          <ac:picMkLst>
            <pc:docMk/>
            <pc:sldMk cId="1542355900" sldId="618"/>
            <ac:picMk id="6146" creationId="{9CDA584C-A545-4437-8015-02F9F5587D5E}"/>
          </ac:picMkLst>
        </pc:picChg>
        <pc:picChg chg="del">
          <ac:chgData name="edwin landivar" userId="ae2ac59f40d9f62d" providerId="LiveId" clId="{4817F9CE-3F79-4D88-8C50-88759DE96766}" dt="2019-07-17T21:37:07.800" v="335" actId="478"/>
          <ac:picMkLst>
            <pc:docMk/>
            <pc:sldMk cId="1542355900" sldId="618"/>
            <ac:picMk id="7170" creationId="{6D0CA66B-F9D3-42DA-AAF4-49B18EB6FAD1}"/>
          </ac:picMkLst>
        </pc:picChg>
      </pc:sldChg>
      <pc:sldChg chg="addSp delSp modSp modNotesTx">
        <pc:chgData name="edwin landivar" userId="ae2ac59f40d9f62d" providerId="LiveId" clId="{4817F9CE-3F79-4D88-8C50-88759DE96766}" dt="2019-07-17T21:33:38.820" v="312" actId="1076"/>
        <pc:sldMkLst>
          <pc:docMk/>
          <pc:sldMk cId="2599265895" sldId="619"/>
        </pc:sldMkLst>
        <pc:spChg chg="del mod">
          <ac:chgData name="edwin landivar" userId="ae2ac59f40d9f62d" providerId="LiveId" clId="{4817F9CE-3F79-4D88-8C50-88759DE96766}" dt="2019-07-17T21:33:33.725" v="311" actId="478"/>
          <ac:spMkLst>
            <pc:docMk/>
            <pc:sldMk cId="2599265895" sldId="619"/>
            <ac:spMk id="2" creationId="{65A7E11F-DF5A-4A09-A3C4-EBD10079B248}"/>
          </ac:spMkLst>
        </pc:spChg>
        <pc:spChg chg="mod">
          <ac:chgData name="edwin landivar" userId="ae2ac59f40d9f62d" providerId="LiveId" clId="{4817F9CE-3F79-4D88-8C50-88759DE96766}" dt="2019-07-17T21:06:02.660" v="142" actId="1076"/>
          <ac:spMkLst>
            <pc:docMk/>
            <pc:sldMk cId="2599265895" sldId="619"/>
            <ac:spMk id="7" creationId="{00000000-0000-0000-0000-000000000000}"/>
          </ac:spMkLst>
        </pc:spChg>
        <pc:spChg chg="mod ord">
          <ac:chgData name="edwin landivar" userId="ae2ac59f40d9f62d" providerId="LiveId" clId="{4817F9CE-3F79-4D88-8C50-88759DE96766}" dt="2019-07-17T21:33:18.892" v="308" actId="1076"/>
          <ac:spMkLst>
            <pc:docMk/>
            <pc:sldMk cId="2599265895" sldId="619"/>
            <ac:spMk id="9" creationId="{227275EF-EC61-4770-89C0-348F5818FF93}"/>
          </ac:spMkLst>
        </pc:spChg>
        <pc:spChg chg="mod">
          <ac:chgData name="edwin landivar" userId="ae2ac59f40d9f62d" providerId="LiveId" clId="{4817F9CE-3F79-4D88-8C50-88759DE96766}" dt="2019-07-17T21:33:38.820" v="312" actId="1076"/>
          <ac:spMkLst>
            <pc:docMk/>
            <pc:sldMk cId="2599265895" sldId="619"/>
            <ac:spMk id="27" creationId="{00000000-0000-0000-0000-000000000000}"/>
          </ac:spMkLst>
        </pc:spChg>
        <pc:picChg chg="add mod ord">
          <ac:chgData name="edwin landivar" userId="ae2ac59f40d9f62d" providerId="LiveId" clId="{4817F9CE-3F79-4D88-8C50-88759DE96766}" dt="2019-07-17T21:32:58.146" v="303" actId="14100"/>
          <ac:picMkLst>
            <pc:docMk/>
            <pc:sldMk cId="2599265895" sldId="619"/>
            <ac:picMk id="4" creationId="{729774FF-BABC-4FE9-9218-CCA38429086D}"/>
          </ac:picMkLst>
        </pc:picChg>
        <pc:picChg chg="del">
          <ac:chgData name="edwin landivar" userId="ae2ac59f40d9f62d" providerId="LiveId" clId="{4817F9CE-3F79-4D88-8C50-88759DE96766}" dt="2019-07-17T21:31:45.592" v="290" actId="478"/>
          <ac:picMkLst>
            <pc:docMk/>
            <pc:sldMk cId="2599265895" sldId="619"/>
            <ac:picMk id="6146" creationId="{1B4362EF-45C4-4768-A649-BDDF8FCD55AB}"/>
          </ac:picMkLst>
        </pc:picChg>
      </pc:sldChg>
      <pc:sldChg chg="addSp delSp modSp">
        <pc:chgData name="edwin landivar" userId="ae2ac59f40d9f62d" providerId="LiveId" clId="{4817F9CE-3F79-4D88-8C50-88759DE96766}" dt="2019-07-17T21:42:30.281" v="381" actId="1076"/>
        <pc:sldMkLst>
          <pc:docMk/>
          <pc:sldMk cId="3481045880" sldId="622"/>
        </pc:sldMkLst>
        <pc:spChg chg="add del mod">
          <ac:chgData name="edwin landivar" userId="ae2ac59f40d9f62d" providerId="LiveId" clId="{4817F9CE-3F79-4D88-8C50-88759DE96766}" dt="2019-07-17T21:42:18.056" v="378" actId="931"/>
          <ac:spMkLst>
            <pc:docMk/>
            <pc:sldMk cId="3481045880" sldId="622"/>
            <ac:spMk id="3" creationId="{4ACEED41-21A2-4030-8863-B9BF4D93514E}"/>
          </ac:spMkLst>
        </pc:spChg>
        <pc:spChg chg="mod">
          <ac:chgData name="edwin landivar" userId="ae2ac59f40d9f62d" providerId="LiveId" clId="{4817F9CE-3F79-4D88-8C50-88759DE96766}" dt="2019-07-17T21:14:27.635" v="198" actId="20577"/>
          <ac:spMkLst>
            <pc:docMk/>
            <pc:sldMk cId="3481045880" sldId="622"/>
            <ac:spMk id="14" creationId="{00000000-0000-0000-0000-000000000000}"/>
          </ac:spMkLst>
        </pc:spChg>
        <pc:spChg chg="mod">
          <ac:chgData name="edwin landivar" userId="ae2ac59f40d9f62d" providerId="LiveId" clId="{4817F9CE-3F79-4D88-8C50-88759DE96766}" dt="2019-07-17T21:42:26.867" v="380" actId="1076"/>
          <ac:spMkLst>
            <pc:docMk/>
            <pc:sldMk cId="3481045880" sldId="622"/>
            <ac:spMk id="15" creationId="{00000000-0000-0000-0000-000000000000}"/>
          </ac:spMkLst>
        </pc:spChg>
        <pc:grpChg chg="mod">
          <ac:chgData name="edwin landivar" userId="ae2ac59f40d9f62d" providerId="LiveId" clId="{4817F9CE-3F79-4D88-8C50-88759DE96766}" dt="2019-07-17T21:42:30.281" v="381" actId="1076"/>
          <ac:grpSpMkLst>
            <pc:docMk/>
            <pc:sldMk cId="3481045880" sldId="622"/>
            <ac:grpSpMk id="21" creationId="{00000000-0000-0000-0000-000000000000}"/>
          </ac:grpSpMkLst>
        </pc:grpChg>
        <pc:picChg chg="add mod ord">
          <ac:chgData name="edwin landivar" userId="ae2ac59f40d9f62d" providerId="LiveId" clId="{4817F9CE-3F79-4D88-8C50-88759DE96766}" dt="2019-07-17T21:42:21.629" v="379" actId="167"/>
          <ac:picMkLst>
            <pc:docMk/>
            <pc:sldMk cId="3481045880" sldId="622"/>
            <ac:picMk id="6" creationId="{2B25933D-C12D-4DA3-89F1-E2773B3BCC8F}"/>
          </ac:picMkLst>
        </pc:picChg>
        <pc:picChg chg="del">
          <ac:chgData name="edwin landivar" userId="ae2ac59f40d9f62d" providerId="LiveId" clId="{4817F9CE-3F79-4D88-8C50-88759DE96766}" dt="2019-07-17T21:42:05.986" v="377" actId="478"/>
          <ac:picMkLst>
            <pc:docMk/>
            <pc:sldMk cId="3481045880" sldId="622"/>
            <ac:picMk id="12" creationId="{5A87D9BB-37CC-4813-8F57-6FBC502D4626}"/>
          </ac:picMkLst>
        </pc:picChg>
      </pc:sldChg>
      <pc:sldChg chg="addSp delSp modSp modNotesTx">
        <pc:chgData name="edwin landivar" userId="ae2ac59f40d9f62d" providerId="LiveId" clId="{4817F9CE-3F79-4D88-8C50-88759DE96766}" dt="2019-07-17T21:28:53.691" v="266" actId="1076"/>
        <pc:sldMkLst>
          <pc:docMk/>
          <pc:sldMk cId="3568748920" sldId="623"/>
        </pc:sldMkLst>
        <pc:spChg chg="mod">
          <ac:chgData name="edwin landivar" userId="ae2ac59f40d9f62d" providerId="LiveId" clId="{4817F9CE-3F79-4D88-8C50-88759DE96766}" dt="2019-07-17T21:28:36.965" v="265" actId="1076"/>
          <ac:spMkLst>
            <pc:docMk/>
            <pc:sldMk cId="3568748920" sldId="623"/>
            <ac:spMk id="5" creationId="{00000000-0000-0000-0000-000000000000}"/>
          </ac:spMkLst>
        </pc:spChg>
        <pc:spChg chg="mod">
          <ac:chgData name="edwin landivar" userId="ae2ac59f40d9f62d" providerId="LiveId" clId="{4817F9CE-3F79-4D88-8C50-88759DE96766}" dt="2019-07-17T21:00:20.188" v="77" actId="1076"/>
          <ac:spMkLst>
            <pc:docMk/>
            <pc:sldMk cId="3568748920" sldId="623"/>
            <ac:spMk id="7" creationId="{00000000-0000-0000-0000-000000000000}"/>
          </ac:spMkLst>
        </pc:spChg>
        <pc:spChg chg="mod">
          <ac:chgData name="edwin landivar" userId="ae2ac59f40d9f62d" providerId="LiveId" clId="{4817F9CE-3F79-4D88-8C50-88759DE96766}" dt="2019-07-17T21:00:14.135" v="75" actId="1076"/>
          <ac:spMkLst>
            <pc:docMk/>
            <pc:sldMk cId="3568748920" sldId="623"/>
            <ac:spMk id="14" creationId="{00000000-0000-0000-0000-000000000000}"/>
          </ac:spMkLst>
        </pc:spChg>
        <pc:spChg chg="mod">
          <ac:chgData name="edwin landivar" userId="ae2ac59f40d9f62d" providerId="LiveId" clId="{4817F9CE-3F79-4D88-8C50-88759DE96766}" dt="2019-07-17T21:28:32.909" v="264" actId="1076"/>
          <ac:spMkLst>
            <pc:docMk/>
            <pc:sldMk cId="3568748920" sldId="623"/>
            <ac:spMk id="15" creationId="{00000000-0000-0000-0000-000000000000}"/>
          </ac:spMkLst>
        </pc:spChg>
        <pc:grpChg chg="mod">
          <ac:chgData name="edwin landivar" userId="ae2ac59f40d9f62d" providerId="LiveId" clId="{4817F9CE-3F79-4D88-8C50-88759DE96766}" dt="2019-07-17T21:28:53.691" v="266" actId="1076"/>
          <ac:grpSpMkLst>
            <pc:docMk/>
            <pc:sldMk cId="3568748920" sldId="623"/>
            <ac:grpSpMk id="21" creationId="{00000000-0000-0000-0000-000000000000}"/>
          </ac:grpSpMkLst>
        </pc:grpChg>
        <pc:picChg chg="add mod">
          <ac:chgData name="edwin landivar" userId="ae2ac59f40d9f62d" providerId="LiveId" clId="{4817F9CE-3F79-4D88-8C50-88759DE96766}" dt="2019-07-17T21:28:27.525" v="263" actId="14100"/>
          <ac:picMkLst>
            <pc:docMk/>
            <pc:sldMk cId="3568748920" sldId="623"/>
            <ac:picMk id="2" creationId="{15122FF7-1988-4B2D-8774-A86AD0BDA96D}"/>
          </ac:picMkLst>
        </pc:picChg>
        <pc:picChg chg="add mod ord">
          <ac:chgData name="edwin landivar" userId="ae2ac59f40d9f62d" providerId="LiveId" clId="{4817F9CE-3F79-4D88-8C50-88759DE96766}" dt="2019-07-17T21:28:19.353" v="262" actId="14100"/>
          <ac:picMkLst>
            <pc:docMk/>
            <pc:sldMk cId="3568748920" sldId="623"/>
            <ac:picMk id="4" creationId="{4D6416C2-2181-4EAE-9450-78315E39F0D7}"/>
          </ac:picMkLst>
        </pc:picChg>
        <pc:picChg chg="add mod">
          <ac:chgData name="edwin landivar" userId="ae2ac59f40d9f62d" providerId="LiveId" clId="{4817F9CE-3F79-4D88-8C50-88759DE96766}" dt="2019-07-17T21:27:42.766" v="256" actId="167"/>
          <ac:picMkLst>
            <pc:docMk/>
            <pc:sldMk cId="3568748920" sldId="623"/>
            <ac:picMk id="6" creationId="{6ADB59A9-B80A-4DDF-91EB-2D1B28678B17}"/>
          </ac:picMkLst>
        </pc:picChg>
        <pc:picChg chg="del">
          <ac:chgData name="edwin landivar" userId="ae2ac59f40d9f62d" providerId="LiveId" clId="{4817F9CE-3F79-4D88-8C50-88759DE96766}" dt="2019-07-17T21:25:55.591" v="245" actId="478"/>
          <ac:picMkLst>
            <pc:docMk/>
            <pc:sldMk cId="3568748920" sldId="623"/>
            <ac:picMk id="4098" creationId="{9C1DFBEB-87F3-4A53-B15A-BB01D2B0202F}"/>
          </ac:picMkLst>
        </pc:picChg>
        <pc:picChg chg="del">
          <ac:chgData name="edwin landivar" userId="ae2ac59f40d9f62d" providerId="LiveId" clId="{4817F9CE-3F79-4D88-8C50-88759DE96766}" dt="2019-07-17T21:25:46.030" v="240" actId="478"/>
          <ac:picMkLst>
            <pc:docMk/>
            <pc:sldMk cId="3568748920" sldId="623"/>
            <ac:picMk id="4100" creationId="{0CD8C70E-4F04-4DEB-B1E1-8CB603365129}"/>
          </ac:picMkLst>
        </pc:picChg>
        <pc:picChg chg="del mod">
          <ac:chgData name="edwin landivar" userId="ae2ac59f40d9f62d" providerId="LiveId" clId="{4817F9CE-3F79-4D88-8C50-88759DE96766}" dt="2019-07-17T21:25:49.621" v="243" actId="478"/>
          <ac:picMkLst>
            <pc:docMk/>
            <pc:sldMk cId="3568748920" sldId="623"/>
            <ac:picMk id="4102" creationId="{9EFA71E5-9DBD-493C-81F5-EEC936E88A5D}"/>
          </ac:picMkLst>
        </pc:picChg>
      </pc:sldChg>
      <pc:sldChg chg="addSp delSp modSp modNotesTx">
        <pc:chgData name="edwin landivar" userId="ae2ac59f40d9f62d" providerId="LiveId" clId="{4817F9CE-3F79-4D88-8C50-88759DE96766}" dt="2019-07-17T21:41:34.252" v="374" actId="1076"/>
        <pc:sldMkLst>
          <pc:docMk/>
          <pc:sldMk cId="149751213" sldId="625"/>
        </pc:sldMkLst>
        <pc:spChg chg="mod">
          <ac:chgData name="edwin landivar" userId="ae2ac59f40d9f62d" providerId="LiveId" clId="{4817F9CE-3F79-4D88-8C50-88759DE96766}" dt="2019-07-17T21:41:34.252" v="374" actId="1076"/>
          <ac:spMkLst>
            <pc:docMk/>
            <pc:sldMk cId="149751213" sldId="625"/>
            <ac:spMk id="6" creationId="{5A029062-0B40-4469-A9C2-00C47831E7F0}"/>
          </ac:spMkLst>
        </pc:spChg>
        <pc:spChg chg="mod">
          <ac:chgData name="edwin landivar" userId="ae2ac59f40d9f62d" providerId="LiveId" clId="{4817F9CE-3F79-4D88-8C50-88759DE96766}" dt="2019-07-17T21:41:31.813" v="373" actId="1076"/>
          <ac:spMkLst>
            <pc:docMk/>
            <pc:sldMk cId="149751213" sldId="625"/>
            <ac:spMk id="7" creationId="{B0369C6B-D18C-4CCF-81D5-91F16F2021B5}"/>
          </ac:spMkLst>
        </pc:spChg>
        <pc:picChg chg="del">
          <ac:chgData name="edwin landivar" userId="ae2ac59f40d9f62d" providerId="LiveId" clId="{4817F9CE-3F79-4D88-8C50-88759DE96766}" dt="2019-07-17T21:39:05.152" v="354" actId="478"/>
          <ac:picMkLst>
            <pc:docMk/>
            <pc:sldMk cId="149751213" sldId="625"/>
            <ac:picMk id="3" creationId="{5D10D3DA-91F7-49DA-8F18-CF63E88ED941}"/>
          </ac:picMkLst>
        </pc:picChg>
        <pc:picChg chg="add mod ord">
          <ac:chgData name="edwin landivar" userId="ae2ac59f40d9f62d" providerId="LiveId" clId="{4817F9CE-3F79-4D88-8C50-88759DE96766}" dt="2019-07-17T21:39:35.275" v="365" actId="167"/>
          <ac:picMkLst>
            <pc:docMk/>
            <pc:sldMk cId="149751213" sldId="625"/>
            <ac:picMk id="4" creationId="{AC115390-275D-4795-9635-59AAEACF939F}"/>
          </ac:picMkLst>
        </pc:picChg>
        <pc:picChg chg="del">
          <ac:chgData name="edwin landivar" userId="ae2ac59f40d9f62d" providerId="LiveId" clId="{4817F9CE-3F79-4D88-8C50-88759DE96766}" dt="2019-07-17T21:39:13.481" v="358" actId="478"/>
          <ac:picMkLst>
            <pc:docMk/>
            <pc:sldMk cId="149751213" sldId="625"/>
            <ac:picMk id="5" creationId="{CB4253DA-5D13-4C2C-BB1C-0B09A8000DBB}"/>
          </ac:picMkLst>
        </pc:picChg>
        <pc:picChg chg="add mod">
          <ac:chgData name="edwin landivar" userId="ae2ac59f40d9f62d" providerId="LiveId" clId="{4817F9CE-3F79-4D88-8C50-88759DE96766}" dt="2019-07-17T21:41:20.962" v="372" actId="167"/>
          <ac:picMkLst>
            <pc:docMk/>
            <pc:sldMk cId="149751213" sldId="625"/>
            <ac:picMk id="7170" creationId="{AA5B6D83-32DC-4691-A5F0-2C8A44E37B67}"/>
          </ac:picMkLst>
        </pc:picChg>
      </pc:sldChg>
    </pc:docChg>
  </pc:docChgLst>
  <pc:docChgLst>
    <pc:chgData name="edwin landivar" userId="ae2ac59f40d9f62d" providerId="LiveId" clId="{285E6BC9-C5DC-4EFD-8282-D8C3662C49D6}"/>
    <pc:docChg chg="custSel delSld modSld">
      <pc:chgData name="edwin landivar" userId="ae2ac59f40d9f62d" providerId="LiveId" clId="{285E6BC9-C5DC-4EFD-8282-D8C3662C49D6}" dt="2019-07-19T17:42:08.354" v="371" actId="12"/>
      <pc:docMkLst>
        <pc:docMk/>
      </pc:docMkLst>
      <pc:sldChg chg="addSp delSp modSp modNotesTx">
        <pc:chgData name="edwin landivar" userId="ae2ac59f40d9f62d" providerId="LiveId" clId="{285E6BC9-C5DC-4EFD-8282-D8C3662C49D6}" dt="2019-07-19T16:32:55.514" v="189" actId="1076"/>
        <pc:sldMkLst>
          <pc:docMk/>
          <pc:sldMk cId="3378895467" sldId="606"/>
        </pc:sldMkLst>
        <pc:spChg chg="mod">
          <ac:chgData name="edwin landivar" userId="ae2ac59f40d9f62d" providerId="LiveId" clId="{285E6BC9-C5DC-4EFD-8282-D8C3662C49D6}" dt="2019-07-19T16:11:41.456" v="33" actId="20577"/>
          <ac:spMkLst>
            <pc:docMk/>
            <pc:sldMk cId="3378895467" sldId="606"/>
            <ac:spMk id="5" creationId="{00000000-0000-0000-0000-000000000000}"/>
          </ac:spMkLst>
        </pc:spChg>
        <pc:picChg chg="add mod">
          <ac:chgData name="edwin landivar" userId="ae2ac59f40d9f62d" providerId="LiveId" clId="{285E6BC9-C5DC-4EFD-8282-D8C3662C49D6}" dt="2019-07-19T16:32:55.514" v="189" actId="1076"/>
          <ac:picMkLst>
            <pc:docMk/>
            <pc:sldMk cId="3378895467" sldId="606"/>
            <ac:picMk id="1026" creationId="{84E8FF7D-8E87-4B8D-B4A0-81307A4B1929}"/>
          </ac:picMkLst>
        </pc:picChg>
        <pc:picChg chg="del">
          <ac:chgData name="edwin landivar" userId="ae2ac59f40d9f62d" providerId="LiveId" clId="{285E6BC9-C5DC-4EFD-8282-D8C3662C49D6}" dt="2019-07-19T16:11:45.287" v="34" actId="478"/>
          <ac:picMkLst>
            <pc:docMk/>
            <pc:sldMk cId="3378895467" sldId="606"/>
            <ac:picMk id="1028" creationId="{C18ECD6D-DCC6-4135-818C-361353672E02}"/>
          </ac:picMkLst>
        </pc:picChg>
      </pc:sldChg>
      <pc:sldChg chg="addSp delSp modSp">
        <pc:chgData name="edwin landivar" userId="ae2ac59f40d9f62d" providerId="LiveId" clId="{285E6BC9-C5DC-4EFD-8282-D8C3662C49D6}" dt="2019-07-19T16:35:36.261" v="197" actId="1076"/>
        <pc:sldMkLst>
          <pc:docMk/>
          <pc:sldMk cId="837056114" sldId="613"/>
        </pc:sldMkLst>
        <pc:spChg chg="mod">
          <ac:chgData name="edwin landivar" userId="ae2ac59f40d9f62d" providerId="LiveId" clId="{285E6BC9-C5DC-4EFD-8282-D8C3662C49D6}" dt="2019-07-19T16:14:38.190" v="70" actId="1076"/>
          <ac:spMkLst>
            <pc:docMk/>
            <pc:sldMk cId="837056114" sldId="613"/>
            <ac:spMk id="5" creationId="{00000000-0000-0000-0000-000000000000}"/>
          </ac:spMkLst>
        </pc:spChg>
        <pc:spChg chg="mod">
          <ac:chgData name="edwin landivar" userId="ae2ac59f40d9f62d" providerId="LiveId" clId="{285E6BC9-C5DC-4EFD-8282-D8C3662C49D6}" dt="2019-07-19T16:14:40.758" v="71" actId="1076"/>
          <ac:spMkLst>
            <pc:docMk/>
            <pc:sldMk cId="837056114" sldId="613"/>
            <ac:spMk id="14" creationId="{00000000-0000-0000-0000-000000000000}"/>
          </ac:spMkLst>
        </pc:spChg>
        <pc:spChg chg="mod">
          <ac:chgData name="edwin landivar" userId="ae2ac59f40d9f62d" providerId="LiveId" clId="{285E6BC9-C5DC-4EFD-8282-D8C3662C49D6}" dt="2019-07-19T16:35:36.261" v="197" actId="1076"/>
          <ac:spMkLst>
            <pc:docMk/>
            <pc:sldMk cId="837056114" sldId="613"/>
            <ac:spMk id="15" creationId="{00000000-0000-0000-0000-000000000000}"/>
          </ac:spMkLst>
        </pc:spChg>
        <pc:grpChg chg="mod">
          <ac:chgData name="edwin landivar" userId="ae2ac59f40d9f62d" providerId="LiveId" clId="{285E6BC9-C5DC-4EFD-8282-D8C3662C49D6}" dt="2019-07-19T16:12:34.287" v="35"/>
          <ac:grpSpMkLst>
            <pc:docMk/>
            <pc:sldMk cId="837056114" sldId="613"/>
            <ac:grpSpMk id="21" creationId="{00000000-0000-0000-0000-000000000000}"/>
          </ac:grpSpMkLst>
        </pc:grpChg>
        <pc:picChg chg="del">
          <ac:chgData name="edwin landivar" userId="ae2ac59f40d9f62d" providerId="LiveId" clId="{285E6BC9-C5DC-4EFD-8282-D8C3662C49D6}" dt="2019-07-19T16:33:14.316" v="191" actId="478"/>
          <ac:picMkLst>
            <pc:docMk/>
            <pc:sldMk cId="837056114" sldId="613"/>
            <ac:picMk id="4" creationId="{3114F9AF-502C-4F89-B2A4-DBAE2AC3F7F6}"/>
          </ac:picMkLst>
        </pc:picChg>
        <pc:picChg chg="add mod">
          <ac:chgData name="edwin landivar" userId="ae2ac59f40d9f62d" providerId="LiveId" clId="{285E6BC9-C5DC-4EFD-8282-D8C3662C49D6}" dt="2019-07-19T16:35:31.511" v="196" actId="167"/>
          <ac:picMkLst>
            <pc:docMk/>
            <pc:sldMk cId="837056114" sldId="613"/>
            <ac:picMk id="2050" creationId="{A7C53434-64B6-4E3D-8124-D4F7E809AD11}"/>
          </ac:picMkLst>
        </pc:picChg>
      </pc:sldChg>
      <pc:sldChg chg="addSp delSp modSp modNotesTx">
        <pc:chgData name="edwin landivar" userId="ae2ac59f40d9f62d" providerId="LiveId" clId="{285E6BC9-C5DC-4EFD-8282-D8C3662C49D6}" dt="2019-07-19T16:37:37.309" v="205" actId="1076"/>
        <pc:sldMkLst>
          <pc:docMk/>
          <pc:sldMk cId="1479977622" sldId="614"/>
        </pc:sldMkLst>
        <pc:spChg chg="add del">
          <ac:chgData name="edwin landivar" userId="ae2ac59f40d9f62d" providerId="LiveId" clId="{285E6BC9-C5DC-4EFD-8282-D8C3662C49D6}" dt="2019-07-19T16:16:33.035" v="73"/>
          <ac:spMkLst>
            <pc:docMk/>
            <pc:sldMk cId="1479977622" sldId="614"/>
            <ac:spMk id="2" creationId="{9153C1B5-D539-4A5D-B1B8-48DAB6C59328}"/>
          </ac:spMkLst>
        </pc:spChg>
        <pc:spChg chg="mod">
          <ac:chgData name="edwin landivar" userId="ae2ac59f40d9f62d" providerId="LiveId" clId="{285E6BC9-C5DC-4EFD-8282-D8C3662C49D6}" dt="2019-07-19T16:37:37.309" v="205" actId="1076"/>
          <ac:spMkLst>
            <pc:docMk/>
            <pc:sldMk cId="1479977622" sldId="614"/>
            <ac:spMk id="11" creationId="{5C0431FB-EEE5-4DAD-9396-1B2799383766}"/>
          </ac:spMkLst>
        </pc:spChg>
        <pc:spChg chg="mod">
          <ac:chgData name="edwin landivar" userId="ae2ac59f40d9f62d" providerId="LiveId" clId="{285E6BC9-C5DC-4EFD-8282-D8C3662C49D6}" dt="2019-07-19T16:20:29.705" v="122" actId="20577"/>
          <ac:spMkLst>
            <pc:docMk/>
            <pc:sldMk cId="1479977622" sldId="614"/>
            <ac:spMk id="12" creationId="{FDA60557-BA79-460F-BF5F-4FA86BF69E8D}"/>
          </ac:spMkLst>
        </pc:spChg>
        <pc:grpChg chg="mod">
          <ac:chgData name="edwin landivar" userId="ae2ac59f40d9f62d" providerId="LiveId" clId="{285E6BC9-C5DC-4EFD-8282-D8C3662C49D6}" dt="2019-07-19T16:37:34.013" v="204" actId="1076"/>
          <ac:grpSpMkLst>
            <pc:docMk/>
            <pc:sldMk cId="1479977622" sldId="614"/>
            <ac:grpSpMk id="7" creationId="{6A2EE282-3F0E-48E3-8A4C-4C198B8FBCBE}"/>
          </ac:grpSpMkLst>
        </pc:grpChg>
        <pc:picChg chg="del">
          <ac:chgData name="edwin landivar" userId="ae2ac59f40d9f62d" providerId="LiveId" clId="{285E6BC9-C5DC-4EFD-8282-D8C3662C49D6}" dt="2019-07-19T16:35:56.103" v="199" actId="478"/>
          <ac:picMkLst>
            <pc:docMk/>
            <pc:sldMk cId="1479977622" sldId="614"/>
            <ac:picMk id="5" creationId="{7489CDA7-156B-4001-8749-6D156C7D6A30}"/>
          </ac:picMkLst>
        </pc:picChg>
        <pc:picChg chg="add mod">
          <ac:chgData name="edwin landivar" userId="ae2ac59f40d9f62d" providerId="LiveId" clId="{285E6BC9-C5DC-4EFD-8282-D8C3662C49D6}" dt="2019-07-19T16:37:30.447" v="203" actId="167"/>
          <ac:picMkLst>
            <pc:docMk/>
            <pc:sldMk cId="1479977622" sldId="614"/>
            <ac:picMk id="3074" creationId="{10D4DDB3-E856-4FF1-A16C-9ADE34268F1F}"/>
          </ac:picMkLst>
        </pc:picChg>
      </pc:sldChg>
      <pc:sldChg chg="addSp delSp modSp modNotesTx">
        <pc:chgData name="edwin landivar" userId="ae2ac59f40d9f62d" providerId="LiveId" clId="{285E6BC9-C5DC-4EFD-8282-D8C3662C49D6}" dt="2019-07-19T17:42:08.354" v="371" actId="12"/>
        <pc:sldMkLst>
          <pc:docMk/>
          <pc:sldMk cId="668194125" sldId="616"/>
        </pc:sldMkLst>
        <pc:spChg chg="mod">
          <ac:chgData name="edwin landivar" userId="ae2ac59f40d9f62d" providerId="LiveId" clId="{285E6BC9-C5DC-4EFD-8282-D8C3662C49D6}" dt="2019-07-19T17:42:08.354" v="371" actId="12"/>
          <ac:spMkLst>
            <pc:docMk/>
            <pc:sldMk cId="668194125" sldId="616"/>
            <ac:spMk id="7" creationId="{1867828F-492D-4BF1-8A4E-822DF2FD5B9B}"/>
          </ac:spMkLst>
        </pc:spChg>
        <pc:spChg chg="mod">
          <ac:chgData name="edwin landivar" userId="ae2ac59f40d9f62d" providerId="LiveId" clId="{285E6BC9-C5DC-4EFD-8282-D8C3662C49D6}" dt="2019-07-19T17:05:00.828" v="245" actId="17032"/>
          <ac:spMkLst>
            <pc:docMk/>
            <pc:sldMk cId="668194125" sldId="616"/>
            <ac:spMk id="8" creationId="{00000000-0000-0000-0000-000000000000}"/>
          </ac:spMkLst>
        </pc:spChg>
        <pc:spChg chg="mod">
          <ac:chgData name="edwin landivar" userId="ae2ac59f40d9f62d" providerId="LiveId" clId="{285E6BC9-C5DC-4EFD-8282-D8C3662C49D6}" dt="2019-07-19T17:04:51.925" v="244" actId="1076"/>
          <ac:spMkLst>
            <pc:docMk/>
            <pc:sldMk cId="668194125" sldId="616"/>
            <ac:spMk id="11" creationId="{000A3D02-EEEC-4528-90F1-EF34E378C585}"/>
          </ac:spMkLst>
        </pc:spChg>
        <pc:picChg chg="del">
          <ac:chgData name="edwin landivar" userId="ae2ac59f40d9f62d" providerId="LiveId" clId="{285E6BC9-C5DC-4EFD-8282-D8C3662C49D6}" dt="2019-07-19T17:00:32.464" v="234" actId="478"/>
          <ac:picMkLst>
            <pc:docMk/>
            <pc:sldMk cId="668194125" sldId="616"/>
            <ac:picMk id="5122" creationId="{6DBA0D05-C724-4723-9829-C5358EEF30AE}"/>
          </ac:picMkLst>
        </pc:picChg>
        <pc:picChg chg="add mod">
          <ac:chgData name="edwin landivar" userId="ae2ac59f40d9f62d" providerId="LiveId" clId="{285E6BC9-C5DC-4EFD-8282-D8C3662C49D6}" dt="2019-07-19T17:04:47.231" v="243" actId="167"/>
          <ac:picMkLst>
            <pc:docMk/>
            <pc:sldMk cId="668194125" sldId="616"/>
            <ac:picMk id="6146" creationId="{FDCC2B16-6E25-4BA0-BDBA-96516CF4BB1E}"/>
          </ac:picMkLst>
        </pc:picChg>
      </pc:sldChg>
      <pc:sldChg chg="addSp delSp modSp modNotesTx">
        <pc:chgData name="edwin landivar" userId="ae2ac59f40d9f62d" providerId="LiveId" clId="{285E6BC9-C5DC-4EFD-8282-D8C3662C49D6}" dt="2019-07-19T17:18:47.773" v="315" actId="1076"/>
        <pc:sldMkLst>
          <pc:docMk/>
          <pc:sldMk cId="1542355900" sldId="618"/>
        </pc:sldMkLst>
        <pc:spChg chg="del mod">
          <ac:chgData name="edwin landivar" userId="ae2ac59f40d9f62d" providerId="LiveId" clId="{285E6BC9-C5DC-4EFD-8282-D8C3662C49D6}" dt="2019-07-19T17:17:13.485" v="277" actId="478"/>
          <ac:spMkLst>
            <pc:docMk/>
            <pc:sldMk cId="1542355900" sldId="618"/>
            <ac:spMk id="7" creationId="{B0369C6B-D18C-4CCF-81D5-91F16F2021B5}"/>
          </ac:spMkLst>
        </pc:spChg>
        <pc:spChg chg="mod">
          <ac:chgData name="edwin landivar" userId="ae2ac59f40d9f62d" providerId="LiveId" clId="{285E6BC9-C5DC-4EFD-8282-D8C3662C49D6}" dt="2019-07-19T17:17:23.743" v="279" actId="1076"/>
          <ac:spMkLst>
            <pc:docMk/>
            <pc:sldMk cId="1542355900" sldId="618"/>
            <ac:spMk id="8" creationId="{952E69BF-CBD5-4093-90B8-854A86A7ABE3}"/>
          </ac:spMkLst>
        </pc:spChg>
        <pc:spChg chg="mod">
          <ac:chgData name="edwin landivar" userId="ae2ac59f40d9f62d" providerId="LiveId" clId="{285E6BC9-C5DC-4EFD-8282-D8C3662C49D6}" dt="2019-07-19T17:18:32.541" v="310" actId="1076"/>
          <ac:spMkLst>
            <pc:docMk/>
            <pc:sldMk cId="1542355900" sldId="618"/>
            <ac:spMk id="10" creationId="{2AED2D6B-CEFD-4C25-B1B3-86B046AD1307}"/>
          </ac:spMkLst>
        </pc:spChg>
        <pc:spChg chg="mod">
          <ac:chgData name="edwin landivar" userId="ae2ac59f40d9f62d" providerId="LiveId" clId="{285E6BC9-C5DC-4EFD-8282-D8C3662C49D6}" dt="2019-07-19T17:18:38.333" v="311" actId="1076"/>
          <ac:spMkLst>
            <pc:docMk/>
            <pc:sldMk cId="1542355900" sldId="618"/>
            <ac:spMk id="11" creationId="{F2B2B5C3-B31D-4C96-9D28-6E84823A0627}"/>
          </ac:spMkLst>
        </pc:spChg>
        <pc:spChg chg="del mod">
          <ac:chgData name="edwin landivar" userId="ae2ac59f40d9f62d" providerId="LiveId" clId="{285E6BC9-C5DC-4EFD-8282-D8C3662C49D6}" dt="2019-07-19T17:18:17.859" v="307" actId="478"/>
          <ac:spMkLst>
            <pc:docMk/>
            <pc:sldMk cId="1542355900" sldId="618"/>
            <ac:spMk id="12" creationId="{00000000-0000-0000-0000-000000000000}"/>
          </ac:spMkLst>
        </pc:spChg>
        <pc:spChg chg="mod">
          <ac:chgData name="edwin landivar" userId="ae2ac59f40d9f62d" providerId="LiveId" clId="{285E6BC9-C5DC-4EFD-8282-D8C3662C49D6}" dt="2019-07-19T17:18:47.773" v="315" actId="1076"/>
          <ac:spMkLst>
            <pc:docMk/>
            <pc:sldMk cId="1542355900" sldId="618"/>
            <ac:spMk id="13" creationId="{73698BA4-33BF-4364-B479-26DBD40F4BE0}"/>
          </ac:spMkLst>
        </pc:spChg>
        <pc:grpChg chg="add mod">
          <ac:chgData name="edwin landivar" userId="ae2ac59f40d9f62d" providerId="LiveId" clId="{285E6BC9-C5DC-4EFD-8282-D8C3662C49D6}" dt="2019-07-19T17:17:40.627" v="293"/>
          <ac:grpSpMkLst>
            <pc:docMk/>
            <pc:sldMk cId="1542355900" sldId="618"/>
            <ac:grpSpMk id="9" creationId="{E41A3F9B-93DD-46D2-80BC-AD44A29F2708}"/>
          </ac:grpSpMkLst>
        </pc:grpChg>
        <pc:picChg chg="del">
          <ac:chgData name="edwin landivar" userId="ae2ac59f40d9f62d" providerId="LiveId" clId="{285E6BC9-C5DC-4EFD-8282-D8C3662C49D6}" dt="2019-07-19T17:16:21.011" v="266" actId="478"/>
          <ac:picMkLst>
            <pc:docMk/>
            <pc:sldMk cId="1542355900" sldId="618"/>
            <ac:picMk id="2" creationId="{92783F54-AA64-4DBF-9AFF-762CDD9E0C54}"/>
          </ac:picMkLst>
        </pc:picChg>
        <pc:picChg chg="add mod">
          <ac:chgData name="edwin landivar" userId="ae2ac59f40d9f62d" providerId="LiveId" clId="{285E6BC9-C5DC-4EFD-8282-D8C3662C49D6}" dt="2019-07-19T17:16:27.823" v="269" actId="167"/>
          <ac:picMkLst>
            <pc:docMk/>
            <pc:sldMk cId="1542355900" sldId="618"/>
            <ac:picMk id="7170" creationId="{DB9A0A05-571C-4258-88FD-8008504A5CB8}"/>
          </ac:picMkLst>
        </pc:picChg>
      </pc:sldChg>
      <pc:sldChg chg="addSp delSp modSp modNotesTx">
        <pc:chgData name="edwin landivar" userId="ae2ac59f40d9f62d" providerId="LiveId" clId="{285E6BC9-C5DC-4EFD-8282-D8C3662C49D6}" dt="2019-07-19T16:56:57.407" v="232" actId="167"/>
        <pc:sldMkLst>
          <pc:docMk/>
          <pc:sldMk cId="2599265895" sldId="619"/>
        </pc:sldMkLst>
        <pc:spChg chg="mod">
          <ac:chgData name="edwin landivar" userId="ae2ac59f40d9f62d" providerId="LiveId" clId="{285E6BC9-C5DC-4EFD-8282-D8C3662C49D6}" dt="2019-07-19T16:56:10.557" v="222" actId="1076"/>
          <ac:spMkLst>
            <pc:docMk/>
            <pc:sldMk cId="2599265895" sldId="619"/>
            <ac:spMk id="9" creationId="{227275EF-EC61-4770-89C0-348F5818FF93}"/>
          </ac:spMkLst>
        </pc:spChg>
        <pc:spChg chg="mod">
          <ac:chgData name="edwin landivar" userId="ae2ac59f40d9f62d" providerId="LiveId" clId="{285E6BC9-C5DC-4EFD-8282-D8C3662C49D6}" dt="2019-07-19T16:23:32.981" v="134" actId="1076"/>
          <ac:spMkLst>
            <pc:docMk/>
            <pc:sldMk cId="2599265895" sldId="619"/>
            <ac:spMk id="27" creationId="{00000000-0000-0000-0000-000000000000}"/>
          </ac:spMkLst>
        </pc:spChg>
        <pc:picChg chg="del">
          <ac:chgData name="edwin landivar" userId="ae2ac59f40d9f62d" providerId="LiveId" clId="{285E6BC9-C5DC-4EFD-8282-D8C3662C49D6}" dt="2019-07-19T16:56:12.068" v="223" actId="478"/>
          <ac:picMkLst>
            <pc:docMk/>
            <pc:sldMk cId="2599265895" sldId="619"/>
            <ac:picMk id="4098" creationId="{5A12CD69-7EC5-4DEC-B516-A77CBF41B08B}"/>
          </ac:picMkLst>
        </pc:picChg>
        <pc:picChg chg="add mod">
          <ac:chgData name="edwin landivar" userId="ae2ac59f40d9f62d" providerId="LiveId" clId="{285E6BC9-C5DC-4EFD-8282-D8C3662C49D6}" dt="2019-07-19T16:56:29.894" v="228" actId="167"/>
          <ac:picMkLst>
            <pc:docMk/>
            <pc:sldMk cId="2599265895" sldId="619"/>
            <ac:picMk id="5122" creationId="{D0A300C3-FEBC-4EEF-BDE0-59A7A018FE5B}"/>
          </ac:picMkLst>
        </pc:picChg>
        <pc:picChg chg="add mod">
          <ac:chgData name="edwin landivar" userId="ae2ac59f40d9f62d" providerId="LiveId" clId="{285E6BC9-C5DC-4EFD-8282-D8C3662C49D6}" dt="2019-07-19T16:56:57.407" v="232" actId="167"/>
          <ac:picMkLst>
            <pc:docMk/>
            <pc:sldMk cId="2599265895" sldId="619"/>
            <ac:picMk id="5124" creationId="{8CE7AB0D-2699-4E05-8DD3-F5875C881466}"/>
          </ac:picMkLst>
        </pc:picChg>
      </pc:sldChg>
      <pc:sldChg chg="addSp delSp modSp">
        <pc:chgData name="edwin landivar" userId="ae2ac59f40d9f62d" providerId="LiveId" clId="{285E6BC9-C5DC-4EFD-8282-D8C3662C49D6}" dt="2019-07-19T17:22:17.925" v="335" actId="1076"/>
        <pc:sldMkLst>
          <pc:docMk/>
          <pc:sldMk cId="3481045880" sldId="622"/>
        </pc:sldMkLst>
        <pc:spChg chg="add del mod">
          <ac:chgData name="edwin landivar" userId="ae2ac59f40d9f62d" providerId="LiveId" clId="{285E6BC9-C5DC-4EFD-8282-D8C3662C49D6}" dt="2019-07-19T17:21:58.609" v="328" actId="478"/>
          <ac:spMkLst>
            <pc:docMk/>
            <pc:sldMk cId="3481045880" sldId="622"/>
            <ac:spMk id="3" creationId="{0DB46950-5420-4929-B02E-4A27C0722F79}"/>
          </ac:spMkLst>
        </pc:spChg>
        <pc:spChg chg="mod">
          <ac:chgData name="edwin landivar" userId="ae2ac59f40d9f62d" providerId="LiveId" clId="{285E6BC9-C5DC-4EFD-8282-D8C3662C49D6}" dt="2019-07-19T16:31:18.120" v="185" actId="20577"/>
          <ac:spMkLst>
            <pc:docMk/>
            <pc:sldMk cId="3481045880" sldId="622"/>
            <ac:spMk id="14" creationId="{00000000-0000-0000-0000-000000000000}"/>
          </ac:spMkLst>
        </pc:spChg>
        <pc:spChg chg="mod">
          <ac:chgData name="edwin landivar" userId="ae2ac59f40d9f62d" providerId="LiveId" clId="{285E6BC9-C5DC-4EFD-8282-D8C3662C49D6}" dt="2019-07-19T17:22:14.050" v="334" actId="1076"/>
          <ac:spMkLst>
            <pc:docMk/>
            <pc:sldMk cId="3481045880" sldId="622"/>
            <ac:spMk id="15" creationId="{00000000-0000-0000-0000-000000000000}"/>
          </ac:spMkLst>
        </pc:spChg>
        <pc:grpChg chg="mod">
          <ac:chgData name="edwin landivar" userId="ae2ac59f40d9f62d" providerId="LiveId" clId="{285E6BC9-C5DC-4EFD-8282-D8C3662C49D6}" dt="2019-07-19T17:22:17.925" v="335" actId="1076"/>
          <ac:grpSpMkLst>
            <pc:docMk/>
            <pc:sldMk cId="3481045880" sldId="622"/>
            <ac:grpSpMk id="21" creationId="{00000000-0000-0000-0000-000000000000}"/>
          </ac:grpSpMkLst>
        </pc:grpChg>
        <pc:picChg chg="del">
          <ac:chgData name="edwin landivar" userId="ae2ac59f40d9f62d" providerId="LiveId" clId="{285E6BC9-C5DC-4EFD-8282-D8C3662C49D6}" dt="2019-07-19T17:21:55.647" v="327" actId="478"/>
          <ac:picMkLst>
            <pc:docMk/>
            <pc:sldMk cId="3481045880" sldId="622"/>
            <ac:picMk id="8" creationId="{BE74587B-5A37-40C9-BEE7-1DD5C052077E}"/>
          </ac:picMkLst>
        </pc:picChg>
        <pc:picChg chg="add mod">
          <ac:chgData name="edwin landivar" userId="ae2ac59f40d9f62d" providerId="LiveId" clId="{285E6BC9-C5DC-4EFD-8282-D8C3662C49D6}" dt="2019-07-19T17:22:11.221" v="333" actId="167"/>
          <ac:picMkLst>
            <pc:docMk/>
            <pc:sldMk cId="3481045880" sldId="622"/>
            <ac:picMk id="10" creationId="{DDA1C6FA-8ACC-4FC1-83B9-30219938199F}"/>
          </ac:picMkLst>
        </pc:picChg>
      </pc:sldChg>
      <pc:sldChg chg="addSp delSp modSp">
        <pc:chgData name="edwin landivar" userId="ae2ac59f40d9f62d" providerId="LiveId" clId="{285E6BC9-C5DC-4EFD-8282-D8C3662C49D6}" dt="2019-07-19T17:14:36.229" v="264" actId="1076"/>
        <pc:sldMkLst>
          <pc:docMk/>
          <pc:sldMk cId="3568748920" sldId="623"/>
        </pc:sldMkLst>
        <pc:spChg chg="mod">
          <ac:chgData name="edwin landivar" userId="ae2ac59f40d9f62d" providerId="LiveId" clId="{285E6BC9-C5DC-4EFD-8282-D8C3662C49D6}" dt="2019-07-19T17:14:36.229" v="264" actId="1076"/>
          <ac:spMkLst>
            <pc:docMk/>
            <pc:sldMk cId="3568748920" sldId="623"/>
            <ac:spMk id="5" creationId="{00000000-0000-0000-0000-000000000000}"/>
          </ac:spMkLst>
        </pc:spChg>
        <pc:spChg chg="mod">
          <ac:chgData name="edwin landivar" userId="ae2ac59f40d9f62d" providerId="LiveId" clId="{285E6BC9-C5DC-4EFD-8282-D8C3662C49D6}" dt="2019-07-19T17:14:33.741" v="263" actId="1076"/>
          <ac:spMkLst>
            <pc:docMk/>
            <pc:sldMk cId="3568748920" sldId="623"/>
            <ac:spMk id="7" creationId="{00000000-0000-0000-0000-000000000000}"/>
          </ac:spMkLst>
        </pc:spChg>
        <pc:spChg chg="mod">
          <ac:chgData name="edwin landivar" userId="ae2ac59f40d9f62d" providerId="LiveId" clId="{285E6BC9-C5DC-4EFD-8282-D8C3662C49D6}" dt="2019-07-19T16:19:50.709" v="116" actId="2710"/>
          <ac:spMkLst>
            <pc:docMk/>
            <pc:sldMk cId="3568748920" sldId="623"/>
            <ac:spMk id="14" creationId="{00000000-0000-0000-0000-000000000000}"/>
          </ac:spMkLst>
        </pc:spChg>
        <pc:spChg chg="mod">
          <ac:chgData name="edwin landivar" userId="ae2ac59f40d9f62d" providerId="LiveId" clId="{285E6BC9-C5DC-4EFD-8282-D8C3662C49D6}" dt="2019-07-19T17:14:29.597" v="262" actId="1076"/>
          <ac:spMkLst>
            <pc:docMk/>
            <pc:sldMk cId="3568748920" sldId="623"/>
            <ac:spMk id="15" creationId="{00000000-0000-0000-0000-000000000000}"/>
          </ac:spMkLst>
        </pc:spChg>
        <pc:grpChg chg="mod">
          <ac:chgData name="edwin landivar" userId="ae2ac59f40d9f62d" providerId="LiveId" clId="{285E6BC9-C5DC-4EFD-8282-D8C3662C49D6}" dt="2019-07-19T17:13:50.049" v="254" actId="1076"/>
          <ac:grpSpMkLst>
            <pc:docMk/>
            <pc:sldMk cId="3568748920" sldId="623"/>
            <ac:grpSpMk id="21" creationId="{00000000-0000-0000-0000-000000000000}"/>
          </ac:grpSpMkLst>
        </pc:grpChg>
        <pc:picChg chg="del">
          <ac:chgData name="edwin landivar" userId="ae2ac59f40d9f62d" providerId="LiveId" clId="{285E6BC9-C5DC-4EFD-8282-D8C3662C49D6}" dt="2019-07-19T16:37:51.296" v="207" actId="478"/>
          <ac:picMkLst>
            <pc:docMk/>
            <pc:sldMk cId="3568748920" sldId="623"/>
            <ac:picMk id="2050" creationId="{91418EE8-9CBB-443A-9E28-ABB1366B7291}"/>
          </ac:picMkLst>
        </pc:picChg>
        <pc:picChg chg="add del mod">
          <ac:chgData name="edwin landivar" userId="ae2ac59f40d9f62d" providerId="LiveId" clId="{285E6BC9-C5DC-4EFD-8282-D8C3662C49D6}" dt="2019-07-19T16:53:44.303" v="216" actId="478"/>
          <ac:picMkLst>
            <pc:docMk/>
            <pc:sldMk cId="3568748920" sldId="623"/>
            <ac:picMk id="4098" creationId="{75DEEA41-F036-4491-B52E-310FC8BDF9C4}"/>
          </ac:picMkLst>
        </pc:picChg>
        <pc:picChg chg="add del mod">
          <ac:chgData name="edwin landivar" userId="ae2ac59f40d9f62d" providerId="LiveId" clId="{285E6BC9-C5DC-4EFD-8282-D8C3662C49D6}" dt="2019-07-19T17:13:16.266" v="248" actId="478"/>
          <ac:picMkLst>
            <pc:docMk/>
            <pc:sldMk cId="3568748920" sldId="623"/>
            <ac:picMk id="4100" creationId="{AADEDA34-D757-483F-AC8D-5CC7615907C1}"/>
          </ac:picMkLst>
        </pc:picChg>
        <pc:picChg chg="add mod">
          <ac:chgData name="edwin landivar" userId="ae2ac59f40d9f62d" providerId="LiveId" clId="{285E6BC9-C5DC-4EFD-8282-D8C3662C49D6}" dt="2019-07-19T17:14:23.470" v="261" actId="1076"/>
          <ac:picMkLst>
            <pc:docMk/>
            <pc:sldMk cId="3568748920" sldId="623"/>
            <ac:picMk id="4102" creationId="{3D1AC7E6-62DB-4BF0-87C4-9E94AFCF79DA}"/>
          </ac:picMkLst>
        </pc:picChg>
        <pc:picChg chg="add mod">
          <ac:chgData name="edwin landivar" userId="ae2ac59f40d9f62d" providerId="LiveId" clId="{285E6BC9-C5DC-4EFD-8282-D8C3662C49D6}" dt="2019-07-19T17:13:59.599" v="256" actId="167"/>
          <ac:picMkLst>
            <pc:docMk/>
            <pc:sldMk cId="3568748920" sldId="623"/>
            <ac:picMk id="4104" creationId="{9BB3B6A8-6BEB-4009-B04C-9BFC2A054C16}"/>
          </ac:picMkLst>
        </pc:picChg>
      </pc:sldChg>
      <pc:sldChg chg="del">
        <pc:chgData name="edwin landivar" userId="ae2ac59f40d9f62d" providerId="LiveId" clId="{285E6BC9-C5DC-4EFD-8282-D8C3662C49D6}" dt="2019-07-19T16:21:38.218" v="123" actId="2696"/>
        <pc:sldMkLst>
          <pc:docMk/>
          <pc:sldMk cId="4193490015" sldId="624"/>
        </pc:sldMkLst>
      </pc:sldChg>
      <pc:sldChg chg="addSp delSp modSp modNotesTx">
        <pc:chgData name="edwin landivar" userId="ae2ac59f40d9f62d" providerId="LiveId" clId="{285E6BC9-C5DC-4EFD-8282-D8C3662C49D6}" dt="2019-07-19T17:26:45.646" v="369" actId="1076"/>
        <pc:sldMkLst>
          <pc:docMk/>
          <pc:sldMk cId="149751213" sldId="625"/>
        </pc:sldMkLst>
        <pc:spChg chg="mod">
          <ac:chgData name="edwin landivar" userId="ae2ac59f40d9f62d" providerId="LiveId" clId="{285E6BC9-C5DC-4EFD-8282-D8C3662C49D6}" dt="2019-07-19T17:26:45.646" v="369" actId="1076"/>
          <ac:spMkLst>
            <pc:docMk/>
            <pc:sldMk cId="149751213" sldId="625"/>
            <ac:spMk id="6" creationId="{5A029062-0B40-4469-A9C2-00C47831E7F0}"/>
          </ac:spMkLst>
        </pc:spChg>
        <pc:spChg chg="mod">
          <ac:chgData name="edwin landivar" userId="ae2ac59f40d9f62d" providerId="LiveId" clId="{285E6BC9-C5DC-4EFD-8282-D8C3662C49D6}" dt="2019-07-19T17:23:22.127" v="344" actId="1076"/>
          <ac:spMkLst>
            <pc:docMk/>
            <pc:sldMk cId="149751213" sldId="625"/>
            <ac:spMk id="7" creationId="{B0369C6B-D18C-4CCF-81D5-91F16F2021B5}"/>
          </ac:spMkLst>
        </pc:spChg>
        <pc:picChg chg="del">
          <ac:chgData name="edwin landivar" userId="ae2ac59f40d9f62d" providerId="LiveId" clId="{285E6BC9-C5DC-4EFD-8282-D8C3662C49D6}" dt="2019-07-19T17:19:48.808" v="317" actId="478"/>
          <ac:picMkLst>
            <pc:docMk/>
            <pc:sldMk cId="149751213" sldId="625"/>
            <ac:picMk id="2" creationId="{C52BD223-7764-4F8A-9EDB-2FAAA02957CF}"/>
          </ac:picMkLst>
        </pc:picChg>
        <pc:picChg chg="add mod">
          <ac:chgData name="edwin landivar" userId="ae2ac59f40d9f62d" providerId="LiveId" clId="{285E6BC9-C5DC-4EFD-8282-D8C3662C49D6}" dt="2019-07-19T17:26:34.520" v="367" actId="14100"/>
          <ac:picMkLst>
            <pc:docMk/>
            <pc:sldMk cId="149751213" sldId="625"/>
            <ac:picMk id="8194" creationId="{A16071B0-1FBD-486A-86ED-6702F68ED301}"/>
          </ac:picMkLst>
        </pc:picChg>
        <pc:picChg chg="add del mod">
          <ac:chgData name="edwin landivar" userId="ae2ac59f40d9f62d" providerId="LiveId" clId="{285E6BC9-C5DC-4EFD-8282-D8C3662C49D6}" dt="2019-07-19T17:21:49.422" v="324"/>
          <ac:picMkLst>
            <pc:docMk/>
            <pc:sldMk cId="149751213" sldId="625"/>
            <ac:picMk id="8196" creationId="{66A9F5ED-2BF9-40EF-8D09-760BB819E323}"/>
          </ac:picMkLst>
        </pc:picChg>
        <pc:picChg chg="add mod">
          <ac:chgData name="edwin landivar" userId="ae2ac59f40d9f62d" providerId="LiveId" clId="{285E6BC9-C5DC-4EFD-8282-D8C3662C49D6}" dt="2019-07-19T17:26:28.045" v="366" actId="14100"/>
          <ac:picMkLst>
            <pc:docMk/>
            <pc:sldMk cId="149751213" sldId="625"/>
            <ac:picMk id="8198" creationId="{5D5E12FA-ED49-448F-837B-C5A2B9D0AA37}"/>
          </ac:picMkLst>
        </pc:picChg>
      </pc:sldChg>
      <pc:sldChg chg="del">
        <pc:chgData name="edwin landivar" userId="ae2ac59f40d9f62d" providerId="LiveId" clId="{285E6BC9-C5DC-4EFD-8282-D8C3662C49D6}" dt="2019-07-19T16:30:45.032" v="179" actId="2696"/>
        <pc:sldMkLst>
          <pc:docMk/>
          <pc:sldMk cId="1904016045" sldId="626"/>
        </pc:sldMkLst>
      </pc:sldChg>
      <pc:sldChg chg="del">
        <pc:chgData name="edwin landivar" userId="ae2ac59f40d9f62d" providerId="LiveId" clId="{285E6BC9-C5DC-4EFD-8282-D8C3662C49D6}" dt="2019-07-19T16:30:45.028" v="178" actId="2696"/>
        <pc:sldMkLst>
          <pc:docMk/>
          <pc:sldMk cId="1334298719" sldId="627"/>
        </pc:sldMkLst>
      </pc:sldChg>
    </pc:docChg>
  </pc:docChgLst>
  <pc:docChgLst>
    <pc:chgData name="edwin landivar" userId="ae2ac59f40d9f62d" providerId="LiveId" clId="{E7D219E4-46FA-4F3A-9EDC-A629AAC504F7}"/>
    <pc:docChg chg="custSel addSld delSld modSld">
      <pc:chgData name="edwin landivar" userId="ae2ac59f40d9f62d" providerId="LiveId" clId="{E7D219E4-46FA-4F3A-9EDC-A629AAC504F7}" dt="2019-07-19T12:57:51.370" v="409" actId="20577"/>
      <pc:docMkLst>
        <pc:docMk/>
      </pc:docMkLst>
      <pc:sldChg chg="addSp delSp modSp">
        <pc:chgData name="edwin landivar" userId="ae2ac59f40d9f62d" providerId="LiveId" clId="{E7D219E4-46FA-4F3A-9EDC-A629AAC504F7}" dt="2019-07-18T22:03:20.144" v="403" actId="1076"/>
        <pc:sldMkLst>
          <pc:docMk/>
          <pc:sldMk cId="3378895467" sldId="606"/>
        </pc:sldMkLst>
        <pc:spChg chg="mod">
          <ac:chgData name="edwin landivar" userId="ae2ac59f40d9f62d" providerId="LiveId" clId="{E7D219E4-46FA-4F3A-9EDC-A629AAC504F7}" dt="2019-07-18T21:14:43.212" v="0"/>
          <ac:spMkLst>
            <pc:docMk/>
            <pc:sldMk cId="3378895467" sldId="606"/>
            <ac:spMk id="5" creationId="{00000000-0000-0000-0000-000000000000}"/>
          </ac:spMkLst>
        </pc:spChg>
        <pc:picChg chg="add del mod">
          <ac:chgData name="edwin landivar" userId="ae2ac59f40d9f62d" providerId="LiveId" clId="{E7D219E4-46FA-4F3A-9EDC-A629AAC504F7}" dt="2019-07-18T22:02:54.234" v="400" actId="478"/>
          <ac:picMkLst>
            <pc:docMk/>
            <pc:sldMk cId="3378895467" sldId="606"/>
            <ac:picMk id="2" creationId="{9E31B538-777C-423D-90F3-0917960F0087}"/>
          </ac:picMkLst>
        </pc:picChg>
        <pc:picChg chg="del">
          <ac:chgData name="edwin landivar" userId="ae2ac59f40d9f62d" providerId="LiveId" clId="{E7D219E4-46FA-4F3A-9EDC-A629AAC504F7}" dt="2019-07-18T21:14:45.655" v="1" actId="478"/>
          <ac:picMkLst>
            <pc:docMk/>
            <pc:sldMk cId="3378895467" sldId="606"/>
            <ac:picMk id="1026" creationId="{0CC1715A-9E77-4E90-98F3-ECCD973A6843}"/>
          </ac:picMkLst>
        </pc:picChg>
        <pc:picChg chg="add mod">
          <ac:chgData name="edwin landivar" userId="ae2ac59f40d9f62d" providerId="LiveId" clId="{E7D219E4-46FA-4F3A-9EDC-A629AAC504F7}" dt="2019-07-18T22:03:20.144" v="403" actId="1076"/>
          <ac:picMkLst>
            <pc:docMk/>
            <pc:sldMk cId="3378895467" sldId="606"/>
            <ac:picMk id="1028" creationId="{C18ECD6D-DCC6-4135-818C-361353672E02}"/>
          </ac:picMkLst>
        </pc:picChg>
      </pc:sldChg>
      <pc:sldChg chg="addSp delSp modSp">
        <pc:chgData name="edwin landivar" userId="ae2ac59f40d9f62d" providerId="LiveId" clId="{E7D219E4-46FA-4F3A-9EDC-A629AAC504F7}" dt="2019-07-18T21:43:28.921" v="273" actId="1076"/>
        <pc:sldMkLst>
          <pc:docMk/>
          <pc:sldMk cId="837056114" sldId="613"/>
        </pc:sldMkLst>
        <pc:spChg chg="mod">
          <ac:chgData name="edwin landivar" userId="ae2ac59f40d9f62d" providerId="LiveId" clId="{E7D219E4-46FA-4F3A-9EDC-A629AAC504F7}" dt="2019-07-18T21:15:58.473" v="11" actId="1076"/>
          <ac:spMkLst>
            <pc:docMk/>
            <pc:sldMk cId="837056114" sldId="613"/>
            <ac:spMk id="14" creationId="{00000000-0000-0000-0000-000000000000}"/>
          </ac:spMkLst>
        </pc:spChg>
        <pc:spChg chg="mod">
          <ac:chgData name="edwin landivar" userId="ae2ac59f40d9f62d" providerId="LiveId" clId="{E7D219E4-46FA-4F3A-9EDC-A629AAC504F7}" dt="2019-07-18T21:43:28.921" v="273" actId="1076"/>
          <ac:spMkLst>
            <pc:docMk/>
            <pc:sldMk cId="837056114" sldId="613"/>
            <ac:spMk id="15" creationId="{00000000-0000-0000-0000-000000000000}"/>
          </ac:spMkLst>
        </pc:spChg>
        <pc:grpChg chg="mod">
          <ac:chgData name="edwin landivar" userId="ae2ac59f40d9f62d" providerId="LiveId" clId="{E7D219E4-46FA-4F3A-9EDC-A629AAC504F7}" dt="2019-07-18T21:15:12.073" v="2"/>
          <ac:grpSpMkLst>
            <pc:docMk/>
            <pc:sldMk cId="837056114" sldId="613"/>
            <ac:grpSpMk id="21" creationId="{00000000-0000-0000-0000-000000000000}"/>
          </ac:grpSpMkLst>
        </pc:grpChg>
        <pc:picChg chg="del">
          <ac:chgData name="edwin landivar" userId="ae2ac59f40d9f62d" providerId="LiveId" clId="{E7D219E4-46FA-4F3A-9EDC-A629AAC504F7}" dt="2019-07-18T21:43:01.337" v="270" actId="478"/>
          <ac:picMkLst>
            <pc:docMk/>
            <pc:sldMk cId="837056114" sldId="613"/>
            <ac:picMk id="2" creationId="{30876573-B946-4A3A-8A34-5DB2E11B0E54}"/>
          </ac:picMkLst>
        </pc:picChg>
        <pc:picChg chg="add mod ord">
          <ac:chgData name="edwin landivar" userId="ae2ac59f40d9f62d" providerId="LiveId" clId="{E7D219E4-46FA-4F3A-9EDC-A629AAC504F7}" dt="2019-07-18T21:43:25.997" v="272" actId="167"/>
          <ac:picMkLst>
            <pc:docMk/>
            <pc:sldMk cId="837056114" sldId="613"/>
            <ac:picMk id="4" creationId="{3114F9AF-502C-4F89-B2A4-DBAE2AC3F7F6}"/>
          </ac:picMkLst>
        </pc:picChg>
      </pc:sldChg>
      <pc:sldChg chg="addSp delSp modSp modNotesTx">
        <pc:chgData name="edwin landivar" userId="ae2ac59f40d9f62d" providerId="LiveId" clId="{E7D219E4-46FA-4F3A-9EDC-A629AAC504F7}" dt="2019-07-18T21:44:44.979" v="286" actId="17032"/>
        <pc:sldMkLst>
          <pc:docMk/>
          <pc:sldMk cId="1479977622" sldId="614"/>
        </pc:sldMkLst>
        <pc:spChg chg="mod">
          <ac:chgData name="edwin landivar" userId="ae2ac59f40d9f62d" providerId="LiveId" clId="{E7D219E4-46FA-4F3A-9EDC-A629AAC504F7}" dt="2019-07-18T21:44:44.979" v="286" actId="17032"/>
          <ac:spMkLst>
            <pc:docMk/>
            <pc:sldMk cId="1479977622" sldId="614"/>
            <ac:spMk id="8" creationId="{00000000-0000-0000-0000-000000000000}"/>
          </ac:spMkLst>
        </pc:spChg>
        <pc:spChg chg="mod">
          <ac:chgData name="edwin landivar" userId="ae2ac59f40d9f62d" providerId="LiveId" clId="{E7D219E4-46FA-4F3A-9EDC-A629AAC504F7}" dt="2019-07-18T21:19:46.536" v="40" actId="14100"/>
          <ac:spMkLst>
            <pc:docMk/>
            <pc:sldMk cId="1479977622" sldId="614"/>
            <ac:spMk id="9" creationId="{B785FD58-7E78-41DD-B8F9-95CAC72BE8C1}"/>
          </ac:spMkLst>
        </pc:spChg>
        <pc:spChg chg="mod">
          <ac:chgData name="edwin landivar" userId="ae2ac59f40d9f62d" providerId="LiveId" clId="{E7D219E4-46FA-4F3A-9EDC-A629AAC504F7}" dt="2019-07-18T21:44:36.914" v="285" actId="1076"/>
          <ac:spMkLst>
            <pc:docMk/>
            <pc:sldMk cId="1479977622" sldId="614"/>
            <ac:spMk id="11" creationId="{5C0431FB-EEE5-4DAD-9396-1B2799383766}"/>
          </ac:spMkLst>
        </pc:spChg>
        <pc:spChg chg="mod">
          <ac:chgData name="edwin landivar" userId="ae2ac59f40d9f62d" providerId="LiveId" clId="{E7D219E4-46FA-4F3A-9EDC-A629AAC504F7}" dt="2019-07-18T21:19:40.007" v="38" actId="14100"/>
          <ac:spMkLst>
            <pc:docMk/>
            <pc:sldMk cId="1479977622" sldId="614"/>
            <ac:spMk id="12" creationId="{FDA60557-BA79-460F-BF5F-4FA86BF69E8D}"/>
          </ac:spMkLst>
        </pc:spChg>
        <pc:grpChg chg="mod">
          <ac:chgData name="edwin landivar" userId="ae2ac59f40d9f62d" providerId="LiveId" clId="{E7D219E4-46FA-4F3A-9EDC-A629AAC504F7}" dt="2019-07-18T21:44:28.426" v="283" actId="1076"/>
          <ac:grpSpMkLst>
            <pc:docMk/>
            <pc:sldMk cId="1479977622" sldId="614"/>
            <ac:grpSpMk id="7" creationId="{6A2EE282-3F0E-48E3-8A4C-4C198B8FBCBE}"/>
          </ac:grpSpMkLst>
        </pc:grpChg>
        <pc:picChg chg="del">
          <ac:chgData name="edwin landivar" userId="ae2ac59f40d9f62d" providerId="LiveId" clId="{E7D219E4-46FA-4F3A-9EDC-A629AAC504F7}" dt="2019-07-18T21:43:39.557" v="275" actId="478"/>
          <ac:picMkLst>
            <pc:docMk/>
            <pc:sldMk cId="1479977622" sldId="614"/>
            <ac:picMk id="2" creationId="{621E66A0-BD02-4040-BDFB-422AA205628E}"/>
          </ac:picMkLst>
        </pc:picChg>
        <pc:picChg chg="del">
          <ac:chgData name="edwin landivar" userId="ae2ac59f40d9f62d" providerId="LiveId" clId="{E7D219E4-46FA-4F3A-9EDC-A629AAC504F7}" dt="2019-07-18T21:43:42.885" v="276" actId="478"/>
          <ac:picMkLst>
            <pc:docMk/>
            <pc:sldMk cId="1479977622" sldId="614"/>
            <ac:picMk id="4" creationId="{BAB2FD27-BFD6-45AE-A6D9-7FADFB760707}"/>
          </ac:picMkLst>
        </pc:picChg>
        <pc:picChg chg="add mod ord">
          <ac:chgData name="edwin landivar" userId="ae2ac59f40d9f62d" providerId="LiveId" clId="{E7D219E4-46FA-4F3A-9EDC-A629AAC504F7}" dt="2019-07-18T21:44:18.792" v="282" actId="167"/>
          <ac:picMkLst>
            <pc:docMk/>
            <pc:sldMk cId="1479977622" sldId="614"/>
            <ac:picMk id="5" creationId="{7489CDA7-156B-4001-8749-6D156C7D6A30}"/>
          </ac:picMkLst>
        </pc:picChg>
      </pc:sldChg>
      <pc:sldChg chg="addSp delSp modSp">
        <pc:chgData name="edwin landivar" userId="ae2ac59f40d9f62d" providerId="LiveId" clId="{E7D219E4-46FA-4F3A-9EDC-A629AAC504F7}" dt="2019-07-18T21:55:00.792" v="335" actId="1076"/>
        <pc:sldMkLst>
          <pc:docMk/>
          <pc:sldMk cId="668194125" sldId="616"/>
        </pc:sldMkLst>
        <pc:spChg chg="mod">
          <ac:chgData name="edwin landivar" userId="ae2ac59f40d9f62d" providerId="LiveId" clId="{E7D219E4-46FA-4F3A-9EDC-A629AAC504F7}" dt="2019-07-18T21:55:00.792" v="335" actId="1076"/>
          <ac:spMkLst>
            <pc:docMk/>
            <pc:sldMk cId="668194125" sldId="616"/>
            <ac:spMk id="7" creationId="{1867828F-492D-4BF1-8A4E-822DF2FD5B9B}"/>
          </ac:spMkLst>
        </pc:spChg>
        <pc:spChg chg="mod">
          <ac:chgData name="edwin landivar" userId="ae2ac59f40d9f62d" providerId="LiveId" clId="{E7D219E4-46FA-4F3A-9EDC-A629AAC504F7}" dt="2019-07-18T21:54:25.145" v="328" actId="1076"/>
          <ac:spMkLst>
            <pc:docMk/>
            <pc:sldMk cId="668194125" sldId="616"/>
            <ac:spMk id="11" creationId="{000A3D02-EEEC-4528-90F1-EF34E378C585}"/>
          </ac:spMkLst>
        </pc:spChg>
        <pc:picChg chg="add mod">
          <ac:chgData name="edwin landivar" userId="ae2ac59f40d9f62d" providerId="LiveId" clId="{E7D219E4-46FA-4F3A-9EDC-A629AAC504F7}" dt="2019-07-18T21:54:15.136" v="326" actId="167"/>
          <ac:picMkLst>
            <pc:docMk/>
            <pc:sldMk cId="668194125" sldId="616"/>
            <ac:picMk id="5122" creationId="{6DBA0D05-C724-4723-9829-C5358EEF30AE}"/>
          </ac:picMkLst>
        </pc:picChg>
        <pc:picChg chg="del">
          <ac:chgData name="edwin landivar" userId="ae2ac59f40d9f62d" providerId="LiveId" clId="{E7D219E4-46FA-4F3A-9EDC-A629AAC504F7}" dt="2019-07-18T21:54:01.273" v="320" actId="478"/>
          <ac:picMkLst>
            <pc:docMk/>
            <pc:sldMk cId="668194125" sldId="616"/>
            <ac:picMk id="5124" creationId="{A63C7ABA-C7F3-4B8B-9386-D16EA40628C2}"/>
          </ac:picMkLst>
        </pc:picChg>
      </pc:sldChg>
      <pc:sldChg chg="addSp delSp modSp modNotesTx">
        <pc:chgData name="edwin landivar" userId="ae2ac59f40d9f62d" providerId="LiveId" clId="{E7D219E4-46FA-4F3A-9EDC-A629AAC504F7}" dt="2019-07-18T21:55:54.168" v="348" actId="1076"/>
        <pc:sldMkLst>
          <pc:docMk/>
          <pc:sldMk cId="1542355900" sldId="618"/>
        </pc:sldMkLst>
        <pc:spChg chg="mod">
          <ac:chgData name="edwin landivar" userId="ae2ac59f40d9f62d" providerId="LiveId" clId="{E7D219E4-46FA-4F3A-9EDC-A629AAC504F7}" dt="2019-07-18T21:31:27.456" v="229" actId="12"/>
          <ac:spMkLst>
            <pc:docMk/>
            <pc:sldMk cId="1542355900" sldId="618"/>
            <ac:spMk id="7" creationId="{B0369C6B-D18C-4CCF-81D5-91F16F2021B5}"/>
          </ac:spMkLst>
        </pc:spChg>
        <pc:spChg chg="mod">
          <ac:chgData name="edwin landivar" userId="ae2ac59f40d9f62d" providerId="LiveId" clId="{E7D219E4-46FA-4F3A-9EDC-A629AAC504F7}" dt="2019-07-18T21:55:54.168" v="348" actId="1076"/>
          <ac:spMkLst>
            <pc:docMk/>
            <pc:sldMk cId="1542355900" sldId="618"/>
            <ac:spMk id="8" creationId="{952E69BF-CBD5-4093-90B8-854A86A7ABE3}"/>
          </ac:spMkLst>
        </pc:spChg>
        <pc:picChg chg="add mod">
          <ac:chgData name="edwin landivar" userId="ae2ac59f40d9f62d" providerId="LiveId" clId="{E7D219E4-46FA-4F3A-9EDC-A629AAC504F7}" dt="2019-07-18T21:55:48.874" v="346" actId="167"/>
          <ac:picMkLst>
            <pc:docMk/>
            <pc:sldMk cId="1542355900" sldId="618"/>
            <ac:picMk id="2" creationId="{92783F54-AA64-4DBF-9AFF-762CDD9E0C54}"/>
          </ac:picMkLst>
        </pc:picChg>
        <pc:picChg chg="del">
          <ac:chgData name="edwin landivar" userId="ae2ac59f40d9f62d" providerId="LiveId" clId="{E7D219E4-46FA-4F3A-9EDC-A629AAC504F7}" dt="2019-07-18T21:55:13.277" v="337" actId="478"/>
          <ac:picMkLst>
            <pc:docMk/>
            <pc:sldMk cId="1542355900" sldId="618"/>
            <ac:picMk id="6146" creationId="{9CDA584C-A545-4437-8015-02F9F5587D5E}"/>
          </ac:picMkLst>
        </pc:picChg>
      </pc:sldChg>
      <pc:sldChg chg="addSp delSp modSp modNotesTx">
        <pc:chgData name="edwin landivar" userId="ae2ac59f40d9f62d" providerId="LiveId" clId="{E7D219E4-46FA-4F3A-9EDC-A629AAC504F7}" dt="2019-07-18T21:52:56.032" v="318" actId="1076"/>
        <pc:sldMkLst>
          <pc:docMk/>
          <pc:sldMk cId="2599265895" sldId="619"/>
        </pc:sldMkLst>
        <pc:spChg chg="mod">
          <ac:chgData name="edwin landivar" userId="ae2ac59f40d9f62d" providerId="LiveId" clId="{E7D219E4-46FA-4F3A-9EDC-A629AAC504F7}" dt="2019-07-18T21:52:49.856" v="316" actId="1076"/>
          <ac:spMkLst>
            <pc:docMk/>
            <pc:sldMk cId="2599265895" sldId="619"/>
            <ac:spMk id="7" creationId="{00000000-0000-0000-0000-000000000000}"/>
          </ac:spMkLst>
        </pc:spChg>
        <pc:spChg chg="mod">
          <ac:chgData name="edwin landivar" userId="ae2ac59f40d9f62d" providerId="LiveId" clId="{E7D219E4-46FA-4F3A-9EDC-A629AAC504F7}" dt="2019-07-18T21:52:50.699" v="317" actId="1076"/>
          <ac:spMkLst>
            <pc:docMk/>
            <pc:sldMk cId="2599265895" sldId="619"/>
            <ac:spMk id="9" creationId="{227275EF-EC61-4770-89C0-348F5818FF93}"/>
          </ac:spMkLst>
        </pc:spChg>
        <pc:spChg chg="mod">
          <ac:chgData name="edwin landivar" userId="ae2ac59f40d9f62d" providerId="LiveId" clId="{E7D219E4-46FA-4F3A-9EDC-A629AAC504F7}" dt="2019-07-18T21:52:56.032" v="318" actId="1076"/>
          <ac:spMkLst>
            <pc:docMk/>
            <pc:sldMk cId="2599265895" sldId="619"/>
            <ac:spMk id="27" creationId="{00000000-0000-0000-0000-000000000000}"/>
          </ac:spMkLst>
        </pc:spChg>
        <pc:picChg chg="del">
          <ac:chgData name="edwin landivar" userId="ae2ac59f40d9f62d" providerId="LiveId" clId="{E7D219E4-46FA-4F3A-9EDC-A629AAC504F7}" dt="2019-07-18T21:52:00.406" v="307" actId="478"/>
          <ac:picMkLst>
            <pc:docMk/>
            <pc:sldMk cId="2599265895" sldId="619"/>
            <ac:picMk id="4" creationId="{729774FF-BABC-4FE9-9218-CCA38429086D}"/>
          </ac:picMkLst>
        </pc:picChg>
        <pc:picChg chg="add mod">
          <ac:chgData name="edwin landivar" userId="ae2ac59f40d9f62d" providerId="LiveId" clId="{E7D219E4-46FA-4F3A-9EDC-A629AAC504F7}" dt="2019-07-18T21:52:15.632" v="311" actId="1076"/>
          <ac:picMkLst>
            <pc:docMk/>
            <pc:sldMk cId="2599265895" sldId="619"/>
            <ac:picMk id="4098" creationId="{5A12CD69-7EC5-4DEC-B516-A77CBF41B08B}"/>
          </ac:picMkLst>
        </pc:picChg>
      </pc:sldChg>
      <pc:sldChg chg="addSp delSp modSp">
        <pc:chgData name="edwin landivar" userId="ae2ac59f40d9f62d" providerId="LiveId" clId="{E7D219E4-46FA-4F3A-9EDC-A629AAC504F7}" dt="2019-07-18T22:02:39.656" v="399" actId="1076"/>
        <pc:sldMkLst>
          <pc:docMk/>
          <pc:sldMk cId="3481045880" sldId="622"/>
        </pc:sldMkLst>
        <pc:spChg chg="add del mod">
          <ac:chgData name="edwin landivar" userId="ae2ac59f40d9f62d" providerId="LiveId" clId="{E7D219E4-46FA-4F3A-9EDC-A629AAC504F7}" dt="2019-07-18T22:02:26.874" v="396" actId="931"/>
          <ac:spMkLst>
            <pc:docMk/>
            <pc:sldMk cId="3481045880" sldId="622"/>
            <ac:spMk id="3" creationId="{DFABA9F8-5304-4716-B555-878020B4B62A}"/>
          </ac:spMkLst>
        </pc:spChg>
        <pc:spChg chg="mod">
          <ac:chgData name="edwin landivar" userId="ae2ac59f40d9f62d" providerId="LiveId" clId="{E7D219E4-46FA-4F3A-9EDC-A629AAC504F7}" dt="2019-07-18T21:38:04.140" v="265" actId="20577"/>
          <ac:spMkLst>
            <pc:docMk/>
            <pc:sldMk cId="3481045880" sldId="622"/>
            <ac:spMk id="14" creationId="{00000000-0000-0000-0000-000000000000}"/>
          </ac:spMkLst>
        </pc:spChg>
        <pc:spChg chg="mod">
          <ac:chgData name="edwin landivar" userId="ae2ac59f40d9f62d" providerId="LiveId" clId="{E7D219E4-46FA-4F3A-9EDC-A629AAC504F7}" dt="2019-07-18T22:02:35.672" v="398" actId="1076"/>
          <ac:spMkLst>
            <pc:docMk/>
            <pc:sldMk cId="3481045880" sldId="622"/>
            <ac:spMk id="15" creationId="{00000000-0000-0000-0000-000000000000}"/>
          </ac:spMkLst>
        </pc:spChg>
        <pc:grpChg chg="mod">
          <ac:chgData name="edwin landivar" userId="ae2ac59f40d9f62d" providerId="LiveId" clId="{E7D219E4-46FA-4F3A-9EDC-A629AAC504F7}" dt="2019-07-18T22:02:39.656" v="399" actId="1076"/>
          <ac:grpSpMkLst>
            <pc:docMk/>
            <pc:sldMk cId="3481045880" sldId="622"/>
            <ac:grpSpMk id="21" creationId="{00000000-0000-0000-0000-000000000000}"/>
          </ac:grpSpMkLst>
        </pc:grpChg>
        <pc:picChg chg="del">
          <ac:chgData name="edwin landivar" userId="ae2ac59f40d9f62d" providerId="LiveId" clId="{E7D219E4-46FA-4F3A-9EDC-A629AAC504F7}" dt="2019-07-18T22:01:52.937" v="395" actId="478"/>
          <ac:picMkLst>
            <pc:docMk/>
            <pc:sldMk cId="3481045880" sldId="622"/>
            <ac:picMk id="6" creationId="{2B25933D-C12D-4DA3-89F1-E2773B3BCC8F}"/>
          </ac:picMkLst>
        </pc:picChg>
        <pc:picChg chg="add mod ord">
          <ac:chgData name="edwin landivar" userId="ae2ac59f40d9f62d" providerId="LiveId" clId="{E7D219E4-46FA-4F3A-9EDC-A629AAC504F7}" dt="2019-07-18T22:02:32.056" v="397" actId="167"/>
          <ac:picMkLst>
            <pc:docMk/>
            <pc:sldMk cId="3481045880" sldId="622"/>
            <ac:picMk id="8" creationId="{BE74587B-5A37-40C9-BEE7-1DD5C052077E}"/>
          </ac:picMkLst>
        </pc:picChg>
      </pc:sldChg>
      <pc:sldChg chg="addSp delSp modSp modNotesTx">
        <pc:chgData name="edwin landivar" userId="ae2ac59f40d9f62d" providerId="LiveId" clId="{E7D219E4-46FA-4F3A-9EDC-A629AAC504F7}" dt="2019-07-18T21:46:10.720" v="296" actId="1076"/>
        <pc:sldMkLst>
          <pc:docMk/>
          <pc:sldMk cId="3568748920" sldId="623"/>
        </pc:sldMkLst>
        <pc:spChg chg="mod">
          <ac:chgData name="edwin landivar" userId="ae2ac59f40d9f62d" providerId="LiveId" clId="{E7D219E4-46FA-4F3A-9EDC-A629AAC504F7}" dt="2019-07-18T21:22:49.615" v="75" actId="20577"/>
          <ac:spMkLst>
            <pc:docMk/>
            <pc:sldMk cId="3568748920" sldId="623"/>
            <ac:spMk id="14" creationId="{00000000-0000-0000-0000-000000000000}"/>
          </ac:spMkLst>
        </pc:spChg>
        <pc:spChg chg="mod">
          <ac:chgData name="edwin landivar" userId="ae2ac59f40d9f62d" providerId="LiveId" clId="{E7D219E4-46FA-4F3A-9EDC-A629AAC504F7}" dt="2019-07-18T21:46:10.720" v="296" actId="1076"/>
          <ac:spMkLst>
            <pc:docMk/>
            <pc:sldMk cId="3568748920" sldId="623"/>
            <ac:spMk id="15" creationId="{00000000-0000-0000-0000-000000000000}"/>
          </ac:spMkLst>
        </pc:spChg>
        <pc:grpChg chg="mod">
          <ac:chgData name="edwin landivar" userId="ae2ac59f40d9f62d" providerId="LiveId" clId="{E7D219E4-46FA-4F3A-9EDC-A629AAC504F7}" dt="2019-07-18T21:21:32.918" v="48"/>
          <ac:grpSpMkLst>
            <pc:docMk/>
            <pc:sldMk cId="3568748920" sldId="623"/>
            <ac:grpSpMk id="21" creationId="{00000000-0000-0000-0000-000000000000}"/>
          </ac:grpSpMkLst>
        </pc:grpChg>
        <pc:picChg chg="del">
          <ac:chgData name="edwin landivar" userId="ae2ac59f40d9f62d" providerId="LiveId" clId="{E7D219E4-46FA-4F3A-9EDC-A629AAC504F7}" dt="2019-07-18T21:45:06.462" v="288" actId="478"/>
          <ac:picMkLst>
            <pc:docMk/>
            <pc:sldMk cId="3568748920" sldId="623"/>
            <ac:picMk id="2" creationId="{15122FF7-1988-4B2D-8774-A86AD0BDA96D}"/>
          </ac:picMkLst>
        </pc:picChg>
        <pc:picChg chg="del">
          <ac:chgData name="edwin landivar" userId="ae2ac59f40d9f62d" providerId="LiveId" clId="{E7D219E4-46FA-4F3A-9EDC-A629AAC504F7}" dt="2019-07-18T21:45:14.453" v="290" actId="478"/>
          <ac:picMkLst>
            <pc:docMk/>
            <pc:sldMk cId="3568748920" sldId="623"/>
            <ac:picMk id="4" creationId="{4D6416C2-2181-4EAE-9450-78315E39F0D7}"/>
          </ac:picMkLst>
        </pc:picChg>
        <pc:picChg chg="del">
          <ac:chgData name="edwin landivar" userId="ae2ac59f40d9f62d" providerId="LiveId" clId="{E7D219E4-46FA-4F3A-9EDC-A629AAC504F7}" dt="2019-07-18T21:45:08.733" v="289" actId="478"/>
          <ac:picMkLst>
            <pc:docMk/>
            <pc:sldMk cId="3568748920" sldId="623"/>
            <ac:picMk id="6" creationId="{6ADB59A9-B80A-4DDF-91EB-2D1B28678B17}"/>
          </ac:picMkLst>
        </pc:picChg>
        <pc:picChg chg="add mod">
          <ac:chgData name="edwin landivar" userId="ae2ac59f40d9f62d" providerId="LiveId" clId="{E7D219E4-46FA-4F3A-9EDC-A629AAC504F7}" dt="2019-07-18T21:46:07.177" v="295" actId="167"/>
          <ac:picMkLst>
            <pc:docMk/>
            <pc:sldMk cId="3568748920" sldId="623"/>
            <ac:picMk id="2050" creationId="{91418EE8-9CBB-443A-9E28-ABB1366B7291}"/>
          </ac:picMkLst>
        </pc:picChg>
      </pc:sldChg>
      <pc:sldChg chg="addSp delSp modSp modNotesTx">
        <pc:chgData name="edwin landivar" userId="ae2ac59f40d9f62d" providerId="LiveId" clId="{E7D219E4-46FA-4F3A-9EDC-A629AAC504F7}" dt="2019-07-18T21:49:38.128" v="305" actId="1076"/>
        <pc:sldMkLst>
          <pc:docMk/>
          <pc:sldMk cId="4193490015" sldId="624"/>
        </pc:sldMkLst>
        <pc:spChg chg="mod">
          <ac:chgData name="edwin landivar" userId="ae2ac59f40d9f62d" providerId="LiveId" clId="{E7D219E4-46FA-4F3A-9EDC-A629AAC504F7}" dt="2019-07-18T21:46:26.133" v="299" actId="113"/>
          <ac:spMkLst>
            <pc:docMk/>
            <pc:sldMk cId="4193490015" sldId="624"/>
            <ac:spMk id="14" creationId="{00000000-0000-0000-0000-000000000000}"/>
          </ac:spMkLst>
        </pc:spChg>
        <pc:spChg chg="mod">
          <ac:chgData name="edwin landivar" userId="ae2ac59f40d9f62d" providerId="LiveId" clId="{E7D219E4-46FA-4F3A-9EDC-A629AAC504F7}" dt="2019-07-18T21:49:38.128" v="305" actId="1076"/>
          <ac:spMkLst>
            <pc:docMk/>
            <pc:sldMk cId="4193490015" sldId="624"/>
            <ac:spMk id="15" creationId="{00000000-0000-0000-0000-000000000000}"/>
          </ac:spMkLst>
        </pc:spChg>
        <pc:grpChg chg="mod">
          <ac:chgData name="edwin landivar" userId="ae2ac59f40d9f62d" providerId="LiveId" clId="{E7D219E4-46FA-4F3A-9EDC-A629AAC504F7}" dt="2019-07-18T21:25:01.460" v="113"/>
          <ac:grpSpMkLst>
            <pc:docMk/>
            <pc:sldMk cId="4193490015" sldId="624"/>
            <ac:grpSpMk id="21" creationId="{00000000-0000-0000-0000-000000000000}"/>
          </ac:grpSpMkLst>
        </pc:grpChg>
        <pc:picChg chg="del">
          <ac:chgData name="edwin landivar" userId="ae2ac59f40d9f62d" providerId="LiveId" clId="{E7D219E4-46FA-4F3A-9EDC-A629AAC504F7}" dt="2019-07-18T21:46:20.178" v="298" actId="478"/>
          <ac:picMkLst>
            <pc:docMk/>
            <pc:sldMk cId="4193490015" sldId="624"/>
            <ac:picMk id="3" creationId="{377BEBFD-F275-49A8-BF10-D9AC6F5931BE}"/>
          </ac:picMkLst>
        </pc:picChg>
        <pc:picChg chg="add mod">
          <ac:chgData name="edwin landivar" userId="ae2ac59f40d9f62d" providerId="LiveId" clId="{E7D219E4-46FA-4F3A-9EDC-A629AAC504F7}" dt="2019-07-18T21:49:32.441" v="303" actId="167"/>
          <ac:picMkLst>
            <pc:docMk/>
            <pc:sldMk cId="4193490015" sldId="624"/>
            <ac:picMk id="3074" creationId="{B96F338D-5D31-49CF-991B-DEA046B82DC9}"/>
          </ac:picMkLst>
        </pc:picChg>
      </pc:sldChg>
      <pc:sldChg chg="addSp delSp modSp modNotesTx">
        <pc:chgData name="edwin landivar" userId="ae2ac59f40d9f62d" providerId="LiveId" clId="{E7D219E4-46FA-4F3A-9EDC-A629AAC504F7}" dt="2019-07-19T12:57:51.370" v="409" actId="20577"/>
        <pc:sldMkLst>
          <pc:docMk/>
          <pc:sldMk cId="149751213" sldId="625"/>
        </pc:sldMkLst>
        <pc:spChg chg="mod">
          <ac:chgData name="edwin landivar" userId="ae2ac59f40d9f62d" providerId="LiveId" clId="{E7D219E4-46FA-4F3A-9EDC-A629AAC504F7}" dt="2019-07-18T21:57:28.944" v="359" actId="1076"/>
          <ac:spMkLst>
            <pc:docMk/>
            <pc:sldMk cId="149751213" sldId="625"/>
            <ac:spMk id="6" creationId="{5A029062-0B40-4469-A9C2-00C47831E7F0}"/>
          </ac:spMkLst>
        </pc:spChg>
        <pc:spChg chg="mod">
          <ac:chgData name="edwin landivar" userId="ae2ac59f40d9f62d" providerId="LiveId" clId="{E7D219E4-46FA-4F3A-9EDC-A629AAC504F7}" dt="2019-07-19T12:57:51.370" v="409" actId="20577"/>
          <ac:spMkLst>
            <pc:docMk/>
            <pc:sldMk cId="149751213" sldId="625"/>
            <ac:spMk id="7" creationId="{B0369C6B-D18C-4CCF-81D5-91F16F2021B5}"/>
          </ac:spMkLst>
        </pc:spChg>
        <pc:picChg chg="add mod">
          <ac:chgData name="edwin landivar" userId="ae2ac59f40d9f62d" providerId="LiveId" clId="{E7D219E4-46FA-4F3A-9EDC-A629AAC504F7}" dt="2019-07-18T21:57:25.385" v="358" actId="167"/>
          <ac:picMkLst>
            <pc:docMk/>
            <pc:sldMk cId="149751213" sldId="625"/>
            <ac:picMk id="2" creationId="{C52BD223-7764-4F8A-9EDB-2FAAA02957CF}"/>
          </ac:picMkLst>
        </pc:picChg>
        <pc:picChg chg="del">
          <ac:chgData name="edwin landivar" userId="ae2ac59f40d9f62d" providerId="LiveId" clId="{E7D219E4-46FA-4F3A-9EDC-A629AAC504F7}" dt="2019-07-18T21:56:07.208" v="352" actId="478"/>
          <ac:picMkLst>
            <pc:docMk/>
            <pc:sldMk cId="149751213" sldId="625"/>
            <ac:picMk id="4" creationId="{AC115390-275D-4795-9635-59AAEACF939F}"/>
          </ac:picMkLst>
        </pc:picChg>
        <pc:picChg chg="del">
          <ac:chgData name="edwin landivar" userId="ae2ac59f40d9f62d" providerId="LiveId" clId="{E7D219E4-46FA-4F3A-9EDC-A629AAC504F7}" dt="2019-07-18T21:56:01.183" v="350" actId="478"/>
          <ac:picMkLst>
            <pc:docMk/>
            <pc:sldMk cId="149751213" sldId="625"/>
            <ac:picMk id="7170" creationId="{AA5B6D83-32DC-4691-A5F0-2C8A44E37B67}"/>
          </ac:picMkLst>
        </pc:picChg>
      </pc:sldChg>
      <pc:sldChg chg="addSp delSp modSp add">
        <pc:chgData name="edwin landivar" userId="ae2ac59f40d9f62d" providerId="LiveId" clId="{E7D219E4-46FA-4F3A-9EDC-A629AAC504F7}" dt="2019-07-18T21:59:02.202" v="374" actId="14100"/>
        <pc:sldMkLst>
          <pc:docMk/>
          <pc:sldMk cId="1904016045" sldId="626"/>
        </pc:sldMkLst>
        <pc:spChg chg="mod">
          <ac:chgData name="edwin landivar" userId="ae2ac59f40d9f62d" providerId="LiveId" clId="{E7D219E4-46FA-4F3A-9EDC-A629AAC504F7}" dt="2019-07-18T21:58:43.232" v="370" actId="1076"/>
          <ac:spMkLst>
            <pc:docMk/>
            <pc:sldMk cId="1904016045" sldId="626"/>
            <ac:spMk id="6" creationId="{5A029062-0B40-4469-A9C2-00C47831E7F0}"/>
          </ac:spMkLst>
        </pc:spChg>
        <pc:spChg chg="mod">
          <ac:chgData name="edwin landivar" userId="ae2ac59f40d9f62d" providerId="LiveId" clId="{E7D219E4-46FA-4F3A-9EDC-A629AAC504F7}" dt="2019-07-18T21:59:02.202" v="374" actId="14100"/>
          <ac:spMkLst>
            <pc:docMk/>
            <pc:sldMk cId="1904016045" sldId="626"/>
            <ac:spMk id="7" creationId="{B0369C6B-D18C-4CCF-81D5-91F16F2021B5}"/>
          </ac:spMkLst>
        </pc:spChg>
        <pc:picChg chg="del">
          <ac:chgData name="edwin landivar" userId="ae2ac59f40d9f62d" providerId="LiveId" clId="{E7D219E4-46FA-4F3A-9EDC-A629AAC504F7}" dt="2019-07-18T21:57:45.611" v="363" actId="478"/>
          <ac:picMkLst>
            <pc:docMk/>
            <pc:sldMk cId="1904016045" sldId="626"/>
            <ac:picMk id="4" creationId="{AC115390-275D-4795-9635-59AAEACF939F}"/>
          </ac:picMkLst>
        </pc:picChg>
        <pc:picChg chg="del">
          <ac:chgData name="edwin landivar" userId="ae2ac59f40d9f62d" providerId="LiveId" clId="{E7D219E4-46FA-4F3A-9EDC-A629AAC504F7}" dt="2019-07-18T21:57:41.985" v="361" actId="478"/>
          <ac:picMkLst>
            <pc:docMk/>
            <pc:sldMk cId="1904016045" sldId="626"/>
            <ac:picMk id="7170" creationId="{AA5B6D83-32DC-4691-A5F0-2C8A44E37B67}"/>
          </ac:picMkLst>
        </pc:picChg>
        <pc:picChg chg="add mod">
          <ac:chgData name="edwin landivar" userId="ae2ac59f40d9f62d" providerId="LiveId" clId="{E7D219E4-46FA-4F3A-9EDC-A629AAC504F7}" dt="2019-07-18T21:58:40.904" v="369" actId="167"/>
          <ac:picMkLst>
            <pc:docMk/>
            <pc:sldMk cId="1904016045" sldId="626"/>
            <ac:picMk id="8194" creationId="{2BAA10E1-691F-434F-9DA1-4090AFD581F0}"/>
          </ac:picMkLst>
        </pc:picChg>
      </pc:sldChg>
      <pc:sldChg chg="add del">
        <pc:chgData name="edwin landivar" userId="ae2ac59f40d9f62d" providerId="LiveId" clId="{E7D219E4-46FA-4F3A-9EDC-A629AAC504F7}" dt="2019-07-18T21:33:44.600" v="240" actId="2696"/>
        <pc:sldMkLst>
          <pc:docMk/>
          <pc:sldMk cId="4125298956" sldId="626"/>
        </pc:sldMkLst>
      </pc:sldChg>
      <pc:sldChg chg="addSp delSp modSp add modNotesTx">
        <pc:chgData name="edwin landivar" userId="ae2ac59f40d9f62d" providerId="LiveId" clId="{E7D219E4-46FA-4F3A-9EDC-A629AAC504F7}" dt="2019-07-18T22:01:43.152" v="392" actId="17032"/>
        <pc:sldMkLst>
          <pc:docMk/>
          <pc:sldMk cId="1334298719" sldId="627"/>
        </pc:sldMkLst>
        <pc:spChg chg="mod">
          <ac:chgData name="edwin landivar" userId="ae2ac59f40d9f62d" providerId="LiveId" clId="{E7D219E4-46FA-4F3A-9EDC-A629AAC504F7}" dt="2019-07-18T22:01:29.576" v="389" actId="1076"/>
          <ac:spMkLst>
            <pc:docMk/>
            <pc:sldMk cId="1334298719" sldId="627"/>
            <ac:spMk id="6" creationId="{5A029062-0B40-4469-A9C2-00C47831E7F0}"/>
          </ac:spMkLst>
        </pc:spChg>
        <pc:spChg chg="mod">
          <ac:chgData name="edwin landivar" userId="ae2ac59f40d9f62d" providerId="LiveId" clId="{E7D219E4-46FA-4F3A-9EDC-A629AAC504F7}" dt="2019-07-18T21:36:57.364" v="251" actId="12"/>
          <ac:spMkLst>
            <pc:docMk/>
            <pc:sldMk cId="1334298719" sldId="627"/>
            <ac:spMk id="7" creationId="{B0369C6B-D18C-4CCF-81D5-91F16F2021B5}"/>
          </ac:spMkLst>
        </pc:spChg>
        <pc:spChg chg="mod">
          <ac:chgData name="edwin landivar" userId="ae2ac59f40d9f62d" providerId="LiveId" clId="{E7D219E4-46FA-4F3A-9EDC-A629AAC504F7}" dt="2019-07-18T22:01:43.152" v="392" actId="17032"/>
          <ac:spMkLst>
            <pc:docMk/>
            <pc:sldMk cId="1334298719" sldId="627"/>
            <ac:spMk id="12" creationId="{00000000-0000-0000-0000-000000000000}"/>
          </ac:spMkLst>
        </pc:spChg>
        <pc:picChg chg="del">
          <ac:chgData name="edwin landivar" userId="ae2ac59f40d9f62d" providerId="LiveId" clId="{E7D219E4-46FA-4F3A-9EDC-A629AAC504F7}" dt="2019-07-18T21:59:18.096" v="379" actId="478"/>
          <ac:picMkLst>
            <pc:docMk/>
            <pc:sldMk cId="1334298719" sldId="627"/>
            <ac:picMk id="4" creationId="{AC115390-275D-4795-9635-59AAEACF939F}"/>
          </ac:picMkLst>
        </pc:picChg>
        <pc:picChg chg="del">
          <ac:chgData name="edwin landivar" userId="ae2ac59f40d9f62d" providerId="LiveId" clId="{E7D219E4-46FA-4F3A-9EDC-A629AAC504F7}" dt="2019-07-18T21:59:11.033" v="376" actId="478"/>
          <ac:picMkLst>
            <pc:docMk/>
            <pc:sldMk cId="1334298719" sldId="627"/>
            <ac:picMk id="7170" creationId="{AA5B6D83-32DC-4691-A5F0-2C8A44E37B67}"/>
          </ac:picMkLst>
        </pc:picChg>
        <pc:picChg chg="add mod">
          <ac:chgData name="edwin landivar" userId="ae2ac59f40d9f62d" providerId="LiveId" clId="{E7D219E4-46FA-4F3A-9EDC-A629AAC504F7}" dt="2019-07-18T22:01:26.409" v="388" actId="167"/>
          <ac:picMkLst>
            <pc:docMk/>
            <pc:sldMk cId="1334298719" sldId="627"/>
            <ac:picMk id="9218" creationId="{6D1052A9-E2AD-4739-84BD-F267B9C839C3}"/>
          </ac:picMkLst>
        </pc:picChg>
      </pc:sldChg>
    </pc:docChg>
  </pc:docChgLst>
  <pc:docChgLst>
    <pc:chgData name="edwin landivar" userId="ae2ac59f40d9f62d" providerId="LiveId" clId="{764F8FA4-648E-44B2-8F35-FE23A6EA062A}"/>
    <pc:docChg chg="undo custSel modSld">
      <pc:chgData name="edwin landivar" userId="ae2ac59f40d9f62d" providerId="LiveId" clId="{764F8FA4-648E-44B2-8F35-FE23A6EA062A}" dt="2019-06-19T20:49:35.251" v="368" actId="123"/>
      <pc:docMkLst>
        <pc:docMk/>
      </pc:docMkLst>
      <pc:sldChg chg="addSp delSp modSp delAnim modNotesTx">
        <pc:chgData name="edwin landivar" userId="ae2ac59f40d9f62d" providerId="LiveId" clId="{764F8FA4-648E-44B2-8F35-FE23A6EA062A}" dt="2019-06-19T20:28:57.192" v="175" actId="167"/>
        <pc:sldMkLst>
          <pc:docMk/>
          <pc:sldMk cId="3378895467" sldId="606"/>
        </pc:sldMkLst>
        <pc:spChg chg="mod">
          <ac:chgData name="edwin landivar" userId="ae2ac59f40d9f62d" providerId="LiveId" clId="{764F8FA4-648E-44B2-8F35-FE23A6EA062A}" dt="2019-06-19T20:01:19.315" v="4" actId="20577"/>
          <ac:spMkLst>
            <pc:docMk/>
            <pc:sldMk cId="3378895467" sldId="606"/>
            <ac:spMk id="5" creationId="{00000000-0000-0000-0000-000000000000}"/>
          </ac:spMkLst>
        </pc:spChg>
        <pc:picChg chg="del">
          <ac:chgData name="edwin landivar" userId="ae2ac59f40d9f62d" providerId="LiveId" clId="{764F8FA4-648E-44B2-8F35-FE23A6EA062A}" dt="2019-06-19T20:01:10.149" v="0" actId="478"/>
          <ac:picMkLst>
            <pc:docMk/>
            <pc:sldMk cId="3378895467" sldId="606"/>
            <ac:picMk id="2" creationId="{AFF63DC5-AAAF-B24D-979D-935C76E84ABE}"/>
          </ac:picMkLst>
        </pc:picChg>
        <pc:picChg chg="add mod">
          <ac:chgData name="edwin landivar" userId="ae2ac59f40d9f62d" providerId="LiveId" clId="{764F8FA4-648E-44B2-8F35-FE23A6EA062A}" dt="2019-06-19T20:13:29.430" v="53" actId="1076"/>
          <ac:picMkLst>
            <pc:docMk/>
            <pc:sldMk cId="3378895467" sldId="606"/>
            <ac:picMk id="7" creationId="{A271600A-E483-45DA-B061-E16D1CF21571}"/>
          </ac:picMkLst>
        </pc:picChg>
        <pc:picChg chg="del">
          <ac:chgData name="edwin landivar" userId="ae2ac59f40d9f62d" providerId="LiveId" clId="{764F8FA4-648E-44B2-8F35-FE23A6EA062A}" dt="2019-06-19T20:03:06.601" v="9" actId="478"/>
          <ac:picMkLst>
            <pc:docMk/>
            <pc:sldMk cId="3378895467" sldId="606"/>
            <ac:picMk id="8" creationId="{3E1D25CB-B271-419E-A5A4-86298B65FEFF}"/>
          </ac:picMkLst>
        </pc:picChg>
        <pc:picChg chg="add mod">
          <ac:chgData name="edwin landivar" userId="ae2ac59f40d9f62d" providerId="LiveId" clId="{764F8FA4-648E-44B2-8F35-FE23A6EA062A}" dt="2019-06-19T20:28:57.192" v="175" actId="167"/>
          <ac:picMkLst>
            <pc:docMk/>
            <pc:sldMk cId="3378895467" sldId="606"/>
            <ac:picMk id="9" creationId="{1DDF43C9-818A-4983-8A28-01D63F1E5AC3}"/>
          </ac:picMkLst>
        </pc:picChg>
        <pc:picChg chg="add del mod">
          <ac:chgData name="edwin landivar" userId="ae2ac59f40d9f62d" providerId="LiveId" clId="{764F8FA4-648E-44B2-8F35-FE23A6EA062A}" dt="2019-06-19T20:13:31.704" v="54"/>
          <ac:picMkLst>
            <pc:docMk/>
            <pc:sldMk cId="3378895467" sldId="606"/>
            <ac:picMk id="1026" creationId="{141613FD-9190-480F-9A33-3FCD5C2AA667}"/>
          </ac:picMkLst>
        </pc:picChg>
      </pc:sldChg>
      <pc:sldChg chg="addSp delSp modSp delAnim">
        <pc:chgData name="edwin landivar" userId="ae2ac59f40d9f62d" providerId="LiveId" clId="{764F8FA4-648E-44B2-8F35-FE23A6EA062A}" dt="2019-06-19T20:11:14.965" v="41" actId="122"/>
        <pc:sldMkLst>
          <pc:docMk/>
          <pc:sldMk cId="837056114" sldId="613"/>
        </pc:sldMkLst>
        <pc:spChg chg="add del mod">
          <ac:chgData name="edwin landivar" userId="ae2ac59f40d9f62d" providerId="LiveId" clId="{764F8FA4-648E-44B2-8F35-FE23A6EA062A}" dt="2019-06-19T20:05:06.067" v="14"/>
          <ac:spMkLst>
            <pc:docMk/>
            <pc:sldMk cId="837056114" sldId="613"/>
            <ac:spMk id="4" creationId="{A6486CAC-8904-4521-A69F-AF66790F50D7}"/>
          </ac:spMkLst>
        </pc:spChg>
        <pc:spChg chg="add del mod ord">
          <ac:chgData name="edwin landivar" userId="ae2ac59f40d9f62d" providerId="LiveId" clId="{764F8FA4-648E-44B2-8F35-FE23A6EA062A}" dt="2019-06-19T20:07:42.100" v="31" actId="478"/>
          <ac:spMkLst>
            <pc:docMk/>
            <pc:sldMk cId="837056114" sldId="613"/>
            <ac:spMk id="6" creationId="{C6D32F93-4C77-4164-AAEE-90A4F5ACF04A}"/>
          </ac:spMkLst>
        </pc:spChg>
        <pc:spChg chg="mod">
          <ac:chgData name="edwin landivar" userId="ae2ac59f40d9f62d" providerId="LiveId" clId="{764F8FA4-648E-44B2-8F35-FE23A6EA062A}" dt="2019-06-19T20:11:14.965" v="41" actId="122"/>
          <ac:spMkLst>
            <pc:docMk/>
            <pc:sldMk cId="837056114" sldId="613"/>
            <ac:spMk id="14" creationId="{00000000-0000-0000-0000-000000000000}"/>
          </ac:spMkLst>
        </pc:spChg>
        <pc:grpChg chg="mod ord">
          <ac:chgData name="edwin landivar" userId="ae2ac59f40d9f62d" providerId="LiveId" clId="{764F8FA4-648E-44B2-8F35-FE23A6EA062A}" dt="2019-06-19T20:10:54.003" v="36"/>
          <ac:grpSpMkLst>
            <pc:docMk/>
            <pc:sldMk cId="837056114" sldId="613"/>
            <ac:grpSpMk id="21" creationId="{00000000-0000-0000-0000-000000000000}"/>
          </ac:grpSpMkLst>
        </pc:grpChg>
        <pc:picChg chg="del">
          <ac:chgData name="edwin landivar" userId="ae2ac59f40d9f62d" providerId="LiveId" clId="{764F8FA4-648E-44B2-8F35-FE23A6EA062A}" dt="2019-06-19T20:06:28.752" v="24" actId="478"/>
          <ac:picMkLst>
            <pc:docMk/>
            <pc:sldMk cId="837056114" sldId="613"/>
            <ac:picMk id="2" creationId="{38EBE5E7-B1C7-7448-B44B-A1246E6867AB}"/>
          </ac:picMkLst>
        </pc:picChg>
        <pc:picChg chg="del mod">
          <ac:chgData name="edwin landivar" userId="ae2ac59f40d9f62d" providerId="LiveId" clId="{764F8FA4-648E-44B2-8F35-FE23A6EA062A}" dt="2019-06-19T20:04:52.458" v="13" actId="478"/>
          <ac:picMkLst>
            <pc:docMk/>
            <pc:sldMk cId="837056114" sldId="613"/>
            <ac:picMk id="24" creationId="{11EA7A57-D85A-4D34-934C-CB3A6C53232F}"/>
          </ac:picMkLst>
        </pc:picChg>
        <pc:picChg chg="add del">
          <ac:chgData name="edwin landivar" userId="ae2ac59f40d9f62d" providerId="LiveId" clId="{764F8FA4-648E-44B2-8F35-FE23A6EA062A}" dt="2019-06-19T20:05:11.421" v="15" actId="478"/>
          <ac:picMkLst>
            <pc:docMk/>
            <pc:sldMk cId="837056114" sldId="613"/>
            <ac:picMk id="2050" creationId="{2F723A5D-BC57-4E2A-96BF-5E7A071690BB}"/>
          </ac:picMkLst>
        </pc:picChg>
        <pc:picChg chg="add del mod">
          <ac:chgData name="edwin landivar" userId="ae2ac59f40d9f62d" providerId="LiveId" clId="{764F8FA4-648E-44B2-8F35-FE23A6EA062A}" dt="2019-06-19T20:07:07.604" v="25" actId="478"/>
          <ac:picMkLst>
            <pc:docMk/>
            <pc:sldMk cId="837056114" sldId="613"/>
            <ac:picMk id="2052" creationId="{7767D591-1A4C-432C-95DC-36AD2AC3A6B0}"/>
          </ac:picMkLst>
        </pc:picChg>
        <pc:picChg chg="add mod">
          <ac:chgData name="edwin landivar" userId="ae2ac59f40d9f62d" providerId="LiveId" clId="{764F8FA4-648E-44B2-8F35-FE23A6EA062A}" dt="2019-06-19T20:07:56.096" v="33" actId="14100"/>
          <ac:picMkLst>
            <pc:docMk/>
            <pc:sldMk cId="837056114" sldId="613"/>
            <ac:picMk id="2054" creationId="{9113860D-644B-41CD-9EC2-D850787973C8}"/>
          </ac:picMkLst>
        </pc:picChg>
      </pc:sldChg>
      <pc:sldChg chg="addSp delSp modSp delAnim">
        <pc:chgData name="edwin landivar" userId="ae2ac59f40d9f62d" providerId="LiveId" clId="{764F8FA4-648E-44B2-8F35-FE23A6EA062A}" dt="2019-06-19T20:49:35.251" v="368" actId="123"/>
        <pc:sldMkLst>
          <pc:docMk/>
          <pc:sldMk cId="1479977622" sldId="614"/>
        </pc:sldMkLst>
        <pc:spChg chg="add del mod">
          <ac:chgData name="edwin landivar" userId="ae2ac59f40d9f62d" providerId="LiveId" clId="{764F8FA4-648E-44B2-8F35-FE23A6EA062A}" dt="2019-06-19T20:09:58.709" v="35" actId="931"/>
          <ac:spMkLst>
            <pc:docMk/>
            <pc:sldMk cId="1479977622" sldId="614"/>
            <ac:spMk id="4" creationId="{F1574EFF-9CB6-4347-B3E6-24896D65AF29}"/>
          </ac:spMkLst>
        </pc:spChg>
        <pc:spChg chg="add del mod">
          <ac:chgData name="edwin landivar" userId="ae2ac59f40d9f62d" providerId="LiveId" clId="{764F8FA4-648E-44B2-8F35-FE23A6EA062A}" dt="2019-06-19T20:14:04.226" v="61" actId="478"/>
          <ac:spMkLst>
            <pc:docMk/>
            <pc:sldMk cId="1479977622" sldId="614"/>
            <ac:spMk id="7" creationId="{234B7143-486A-43F2-87C9-F71A5337FC77}"/>
          </ac:spMkLst>
        </pc:spChg>
        <pc:spChg chg="del">
          <ac:chgData name="edwin landivar" userId="ae2ac59f40d9f62d" providerId="LiveId" clId="{764F8FA4-648E-44B2-8F35-FE23A6EA062A}" dt="2019-06-19T20:19:58.931" v="120" actId="478"/>
          <ac:spMkLst>
            <pc:docMk/>
            <pc:sldMk cId="1479977622" sldId="614"/>
            <ac:spMk id="10" creationId="{00000000-0000-0000-0000-000000000000}"/>
          </ac:spMkLst>
        </pc:spChg>
        <pc:spChg chg="mod">
          <ac:chgData name="edwin landivar" userId="ae2ac59f40d9f62d" providerId="LiveId" clId="{764F8FA4-648E-44B2-8F35-FE23A6EA062A}" dt="2019-06-19T20:49:35.251" v="368" actId="123"/>
          <ac:spMkLst>
            <pc:docMk/>
            <pc:sldMk cId="1479977622" sldId="614"/>
            <ac:spMk id="11" creationId="{00000000-0000-0000-0000-000000000000}"/>
          </ac:spMkLst>
        </pc:spChg>
        <pc:picChg chg="del">
          <ac:chgData name="edwin landivar" userId="ae2ac59f40d9f62d" providerId="LiveId" clId="{764F8FA4-648E-44B2-8F35-FE23A6EA062A}" dt="2019-06-19T20:14:08.639" v="62" actId="478"/>
          <ac:picMkLst>
            <pc:docMk/>
            <pc:sldMk cId="1479977622" sldId="614"/>
            <ac:picMk id="2" creationId="{22564984-E033-A242-8093-05FCC2BE4EF7}"/>
          </ac:picMkLst>
        </pc:picChg>
        <pc:picChg chg="add del mod">
          <ac:chgData name="edwin landivar" userId="ae2ac59f40d9f62d" providerId="LiveId" clId="{764F8FA4-648E-44B2-8F35-FE23A6EA062A}" dt="2019-06-19T20:13:11.060" v="50"/>
          <ac:picMkLst>
            <pc:docMk/>
            <pc:sldMk cId="1479977622" sldId="614"/>
            <ac:picMk id="6" creationId="{FEB78DED-037E-4325-A81C-03BE3C161E6B}"/>
          </ac:picMkLst>
        </pc:picChg>
        <pc:picChg chg="del">
          <ac:chgData name="edwin landivar" userId="ae2ac59f40d9f62d" providerId="LiveId" clId="{764F8FA4-648E-44B2-8F35-FE23A6EA062A}" dt="2019-06-19T20:09:04.363" v="34" actId="478"/>
          <ac:picMkLst>
            <pc:docMk/>
            <pc:sldMk cId="1479977622" sldId="614"/>
            <ac:picMk id="17" creationId="{BB2F1B59-08DA-4B78-9205-ABD22DCFC46B}"/>
          </ac:picMkLst>
        </pc:picChg>
        <pc:picChg chg="add del mod">
          <ac:chgData name="edwin landivar" userId="ae2ac59f40d9f62d" providerId="LiveId" clId="{764F8FA4-648E-44B2-8F35-FE23A6EA062A}" dt="2019-06-19T20:18:26.595" v="111"/>
          <ac:picMkLst>
            <pc:docMk/>
            <pc:sldMk cId="1479977622" sldId="614"/>
            <ac:picMk id="3074" creationId="{2DF9B02D-00E6-4171-A3F1-6985DB594737}"/>
          </ac:picMkLst>
        </pc:picChg>
        <pc:picChg chg="add mod">
          <ac:chgData name="edwin landivar" userId="ae2ac59f40d9f62d" providerId="LiveId" clId="{764F8FA4-648E-44B2-8F35-FE23A6EA062A}" dt="2019-06-19T20:23:30.876" v="150" actId="14100"/>
          <ac:picMkLst>
            <pc:docMk/>
            <pc:sldMk cId="1479977622" sldId="614"/>
            <ac:picMk id="3076" creationId="{1B602EC8-6B49-4377-BEAB-8D9EE1E11304}"/>
          </ac:picMkLst>
        </pc:picChg>
        <pc:picChg chg="add del mod">
          <ac:chgData name="edwin landivar" userId="ae2ac59f40d9f62d" providerId="LiveId" clId="{764F8FA4-648E-44B2-8F35-FE23A6EA062A}" dt="2019-06-19T20:47:12.356" v="359" actId="478"/>
          <ac:picMkLst>
            <pc:docMk/>
            <pc:sldMk cId="1479977622" sldId="614"/>
            <ac:picMk id="3078" creationId="{D73877A7-EB19-4F94-A6C2-E6858CBE523F}"/>
          </ac:picMkLst>
        </pc:picChg>
        <pc:picChg chg="add mod">
          <ac:chgData name="edwin landivar" userId="ae2ac59f40d9f62d" providerId="LiveId" clId="{764F8FA4-648E-44B2-8F35-FE23A6EA062A}" dt="2019-06-19T20:49:29.087" v="367" actId="14100"/>
          <ac:picMkLst>
            <pc:docMk/>
            <pc:sldMk cId="1479977622" sldId="614"/>
            <ac:picMk id="3080" creationId="{CC6A24FD-83E9-4D17-B755-F98ABBAD1050}"/>
          </ac:picMkLst>
        </pc:picChg>
      </pc:sldChg>
      <pc:sldChg chg="addSp delSp modSp delAnim">
        <pc:chgData name="edwin landivar" userId="ae2ac59f40d9f62d" providerId="LiveId" clId="{764F8FA4-648E-44B2-8F35-FE23A6EA062A}" dt="2019-06-19T20:34:23.571" v="197" actId="1076"/>
        <pc:sldMkLst>
          <pc:docMk/>
          <pc:sldMk cId="668194125" sldId="616"/>
        </pc:sldMkLst>
        <pc:spChg chg="add del mod">
          <ac:chgData name="edwin landivar" userId="ae2ac59f40d9f62d" providerId="LiveId" clId="{764F8FA4-648E-44B2-8F35-FE23A6EA062A}" dt="2019-06-19T20:18:49.128" v="116" actId="478"/>
          <ac:spMkLst>
            <pc:docMk/>
            <pc:sldMk cId="668194125" sldId="616"/>
            <ac:spMk id="4" creationId="{DF0F692C-C09E-4415-AAB2-A10477F2D373}"/>
          </ac:spMkLst>
        </pc:spChg>
        <pc:spChg chg="mod">
          <ac:chgData name="edwin landivar" userId="ae2ac59f40d9f62d" providerId="LiveId" clId="{764F8FA4-648E-44B2-8F35-FE23A6EA062A}" dt="2019-06-19T20:34:23.571" v="197" actId="1076"/>
          <ac:spMkLst>
            <pc:docMk/>
            <pc:sldMk cId="668194125" sldId="616"/>
            <ac:spMk id="7" creationId="{1867828F-492D-4BF1-8A4E-822DF2FD5B9B}"/>
          </ac:spMkLst>
        </pc:spChg>
        <pc:picChg chg="del">
          <ac:chgData name="edwin landivar" userId="ae2ac59f40d9f62d" providerId="LiveId" clId="{764F8FA4-648E-44B2-8F35-FE23A6EA062A}" dt="2019-06-19T20:29:37.740" v="176" actId="478"/>
          <ac:picMkLst>
            <pc:docMk/>
            <pc:sldMk cId="668194125" sldId="616"/>
            <ac:picMk id="2" creationId="{B0E1A588-F8E3-664D-8E5B-E951A3998416}"/>
          </ac:picMkLst>
        </pc:picChg>
        <pc:picChg chg="del">
          <ac:chgData name="edwin landivar" userId="ae2ac59f40d9f62d" providerId="LiveId" clId="{764F8FA4-648E-44B2-8F35-FE23A6EA062A}" dt="2019-06-19T20:18:35.577" v="113" actId="478"/>
          <ac:picMkLst>
            <pc:docMk/>
            <pc:sldMk cId="668194125" sldId="616"/>
            <ac:picMk id="5" creationId="{FA21193C-B770-4E1C-A6B9-95B91058AB45}"/>
          </ac:picMkLst>
        </pc:picChg>
        <pc:picChg chg="add mod">
          <ac:chgData name="edwin landivar" userId="ae2ac59f40d9f62d" providerId="LiveId" clId="{764F8FA4-648E-44B2-8F35-FE23A6EA062A}" dt="2019-06-19T20:18:51.624" v="117" actId="1076"/>
          <ac:picMkLst>
            <pc:docMk/>
            <pc:sldMk cId="668194125" sldId="616"/>
            <ac:picMk id="9" creationId="{88CEFF72-D39A-4250-A217-0C8D632D660D}"/>
          </ac:picMkLst>
        </pc:picChg>
      </pc:sldChg>
      <pc:sldChg chg="addSp delSp modSp delAnim">
        <pc:chgData name="edwin landivar" userId="ae2ac59f40d9f62d" providerId="LiveId" clId="{764F8FA4-648E-44B2-8F35-FE23A6EA062A}" dt="2019-06-19T20:43:41.796" v="340" actId="20577"/>
        <pc:sldMkLst>
          <pc:docMk/>
          <pc:sldMk cId="1542355900" sldId="618"/>
        </pc:sldMkLst>
        <pc:spChg chg="add del mod">
          <ac:chgData name="edwin landivar" userId="ae2ac59f40d9f62d" providerId="LiveId" clId="{764F8FA4-648E-44B2-8F35-FE23A6EA062A}" dt="2019-06-19T20:39:31.358" v="300" actId="478"/>
          <ac:spMkLst>
            <pc:docMk/>
            <pc:sldMk cId="1542355900" sldId="618"/>
            <ac:spMk id="4" creationId="{AFFF8444-D752-42A9-A47E-A645F4F7CC41}"/>
          </ac:spMkLst>
        </pc:spChg>
        <pc:spChg chg="add del mod">
          <ac:chgData name="edwin landivar" userId="ae2ac59f40d9f62d" providerId="LiveId" clId="{764F8FA4-648E-44B2-8F35-FE23A6EA062A}" dt="2019-06-19T20:43:41.796" v="340" actId="20577"/>
          <ac:spMkLst>
            <pc:docMk/>
            <pc:sldMk cId="1542355900" sldId="618"/>
            <ac:spMk id="7" creationId="{B0369C6B-D18C-4CCF-81D5-91F16F2021B5}"/>
          </ac:spMkLst>
        </pc:spChg>
        <pc:spChg chg="del mod">
          <ac:chgData name="edwin landivar" userId="ae2ac59f40d9f62d" providerId="LiveId" clId="{764F8FA4-648E-44B2-8F35-FE23A6EA062A}" dt="2019-06-19T20:42:56.428" v="329" actId="478"/>
          <ac:spMkLst>
            <pc:docMk/>
            <pc:sldMk cId="1542355900" sldId="618"/>
            <ac:spMk id="8" creationId="{00000000-0000-0000-0000-000000000000}"/>
          </ac:spMkLst>
        </pc:spChg>
        <pc:picChg chg="del">
          <ac:chgData name="edwin landivar" userId="ae2ac59f40d9f62d" providerId="LiveId" clId="{764F8FA4-648E-44B2-8F35-FE23A6EA062A}" dt="2019-06-19T20:34:28.895" v="198" actId="478"/>
          <ac:picMkLst>
            <pc:docMk/>
            <pc:sldMk cId="1542355900" sldId="618"/>
            <ac:picMk id="2" creationId="{535FB37C-CE06-AE48-B9E4-E1A78754B8F4}"/>
          </ac:picMkLst>
        </pc:picChg>
        <pc:picChg chg="del">
          <ac:chgData name="edwin landivar" userId="ae2ac59f40d9f62d" providerId="LiveId" clId="{764F8FA4-648E-44B2-8F35-FE23A6EA062A}" dt="2019-06-19T20:39:26.424" v="299" actId="478"/>
          <ac:picMkLst>
            <pc:docMk/>
            <pc:sldMk cId="1542355900" sldId="618"/>
            <ac:picMk id="5" creationId="{17F8332A-CCEF-4DD5-996E-47AA0B8AF3BE}"/>
          </ac:picMkLst>
        </pc:picChg>
        <pc:picChg chg="add mod">
          <ac:chgData name="edwin landivar" userId="ae2ac59f40d9f62d" providerId="LiveId" clId="{764F8FA4-648E-44B2-8F35-FE23A6EA062A}" dt="2019-06-19T20:43:26.624" v="336" actId="14100"/>
          <ac:picMkLst>
            <pc:docMk/>
            <pc:sldMk cId="1542355900" sldId="618"/>
            <ac:picMk id="6146" creationId="{C3B04EDF-50CB-4AE5-B58E-34564299BB0E}"/>
          </ac:picMkLst>
        </pc:picChg>
        <pc:picChg chg="add mod">
          <ac:chgData name="edwin landivar" userId="ae2ac59f40d9f62d" providerId="LiveId" clId="{764F8FA4-648E-44B2-8F35-FE23A6EA062A}" dt="2019-06-19T20:43:16.087" v="334" actId="14100"/>
          <ac:picMkLst>
            <pc:docMk/>
            <pc:sldMk cId="1542355900" sldId="618"/>
            <ac:picMk id="6148" creationId="{DBD41AB5-75B2-482A-B306-FA8395E83193}"/>
          </ac:picMkLst>
        </pc:picChg>
      </pc:sldChg>
      <pc:sldChg chg="addSp delSp modSp delAnim">
        <pc:chgData name="edwin landivar" userId="ae2ac59f40d9f62d" providerId="LiveId" clId="{764F8FA4-648E-44B2-8F35-FE23A6EA062A}" dt="2019-06-19T20:27:53.563" v="168" actId="478"/>
        <pc:sldMkLst>
          <pc:docMk/>
          <pc:sldMk cId="2599265895" sldId="619"/>
        </pc:sldMkLst>
        <pc:spChg chg="del topLvl">
          <ac:chgData name="edwin landivar" userId="ae2ac59f40d9f62d" providerId="LiveId" clId="{764F8FA4-648E-44B2-8F35-FE23A6EA062A}" dt="2019-06-19T20:22:31.884" v="138" actId="478"/>
          <ac:spMkLst>
            <pc:docMk/>
            <pc:sldMk cId="2599265895" sldId="619"/>
            <ac:spMk id="4" creationId="{00000000-0000-0000-0000-000000000000}"/>
          </ac:spMkLst>
        </pc:spChg>
        <pc:spChg chg="mod topLvl">
          <ac:chgData name="edwin landivar" userId="ae2ac59f40d9f62d" providerId="LiveId" clId="{764F8FA4-648E-44B2-8F35-FE23A6EA062A}" dt="2019-06-19T20:27:42.694" v="167" actId="108"/>
          <ac:spMkLst>
            <pc:docMk/>
            <pc:sldMk cId="2599265895" sldId="619"/>
            <ac:spMk id="27" creationId="{00000000-0000-0000-0000-000000000000}"/>
          </ac:spMkLst>
        </pc:spChg>
        <pc:grpChg chg="del mod">
          <ac:chgData name="edwin landivar" userId="ae2ac59f40d9f62d" providerId="LiveId" clId="{764F8FA4-648E-44B2-8F35-FE23A6EA062A}" dt="2019-06-19T20:22:31.884" v="138" actId="478"/>
          <ac:grpSpMkLst>
            <pc:docMk/>
            <pc:sldMk cId="2599265895" sldId="619"/>
            <ac:grpSpMk id="3" creationId="{00000000-0000-0000-0000-000000000000}"/>
          </ac:grpSpMkLst>
        </pc:grpChg>
        <pc:picChg chg="del">
          <ac:chgData name="edwin landivar" userId="ae2ac59f40d9f62d" providerId="LiveId" clId="{764F8FA4-648E-44B2-8F35-FE23A6EA062A}" dt="2019-06-19T20:27:53.563" v="168" actId="478"/>
          <ac:picMkLst>
            <pc:docMk/>
            <pc:sldMk cId="2599265895" sldId="619"/>
            <ac:picMk id="2" creationId="{ABB9614F-1AEB-DA44-97CF-2313CAFF3F4D}"/>
          </ac:picMkLst>
        </pc:picChg>
        <pc:picChg chg="del">
          <ac:chgData name="edwin landivar" userId="ae2ac59f40d9f62d" providerId="LiveId" clId="{764F8FA4-648E-44B2-8F35-FE23A6EA062A}" dt="2019-06-19T20:13:45.405" v="57" actId="478"/>
          <ac:picMkLst>
            <pc:docMk/>
            <pc:sldMk cId="2599265895" sldId="619"/>
            <ac:picMk id="5" creationId="{3CB745E9-B77D-4F09-90AA-B75D3894F989}"/>
          </ac:picMkLst>
        </pc:picChg>
        <pc:picChg chg="add mod">
          <ac:chgData name="edwin landivar" userId="ae2ac59f40d9f62d" providerId="LiveId" clId="{764F8FA4-648E-44B2-8F35-FE23A6EA062A}" dt="2019-06-19T20:13:53.994" v="60" actId="14100"/>
          <ac:picMkLst>
            <pc:docMk/>
            <pc:sldMk cId="2599265895" sldId="619"/>
            <ac:picMk id="8" creationId="{23D8E083-6FA6-45E6-8369-CA1A4E1C95AE}"/>
          </ac:picMkLst>
        </pc:picChg>
        <pc:picChg chg="add mod">
          <ac:chgData name="edwin landivar" userId="ae2ac59f40d9f62d" providerId="LiveId" clId="{764F8FA4-648E-44B2-8F35-FE23A6EA062A}" dt="2019-06-19T20:22:48.881" v="143" actId="167"/>
          <ac:picMkLst>
            <pc:docMk/>
            <pc:sldMk cId="2599265895" sldId="619"/>
            <ac:picMk id="4098" creationId="{25BCAE7C-829D-4980-9A6B-4CD97255EAE1}"/>
          </ac:picMkLst>
        </pc:picChg>
      </pc:sldChg>
      <pc:sldChg chg="addSp delSp modSp delAnim">
        <pc:chgData name="edwin landivar" userId="ae2ac59f40d9f62d" providerId="LiveId" clId="{764F8FA4-648E-44B2-8F35-FE23A6EA062A}" dt="2019-06-19T20:46:31.445" v="357" actId="20577"/>
        <pc:sldMkLst>
          <pc:docMk/>
          <pc:sldMk cId="3481045880" sldId="622"/>
        </pc:sldMkLst>
        <pc:spChg chg="add del mod">
          <ac:chgData name="edwin landivar" userId="ae2ac59f40d9f62d" providerId="LiveId" clId="{764F8FA4-648E-44B2-8F35-FE23A6EA062A}" dt="2019-06-19T20:45:15.865" v="345" actId="931"/>
          <ac:spMkLst>
            <pc:docMk/>
            <pc:sldMk cId="3481045880" sldId="622"/>
            <ac:spMk id="4" creationId="{33592C24-610F-45B7-AB10-410347ED2EFF}"/>
          </ac:spMkLst>
        </pc:spChg>
        <pc:spChg chg="mod">
          <ac:chgData name="edwin landivar" userId="ae2ac59f40d9f62d" providerId="LiveId" clId="{764F8FA4-648E-44B2-8F35-FE23A6EA062A}" dt="2019-06-19T20:46:31.445" v="357" actId="20577"/>
          <ac:spMkLst>
            <pc:docMk/>
            <pc:sldMk cId="3481045880" sldId="622"/>
            <ac:spMk id="14" creationId="{00000000-0000-0000-0000-000000000000}"/>
          </ac:spMkLst>
        </pc:spChg>
        <pc:grpChg chg="mod">
          <ac:chgData name="edwin landivar" userId="ae2ac59f40d9f62d" providerId="LiveId" clId="{764F8FA4-648E-44B2-8F35-FE23A6EA062A}" dt="2019-06-19T20:46:02.468" v="351"/>
          <ac:grpSpMkLst>
            <pc:docMk/>
            <pc:sldMk cId="3481045880" sldId="622"/>
            <ac:grpSpMk id="21" creationId="{00000000-0000-0000-0000-000000000000}"/>
          </ac:grpSpMkLst>
        </pc:grpChg>
        <pc:picChg chg="del">
          <ac:chgData name="edwin landivar" userId="ae2ac59f40d9f62d" providerId="LiveId" clId="{764F8FA4-648E-44B2-8F35-FE23A6EA062A}" dt="2019-06-19T20:44:05.543" v="341" actId="478"/>
          <ac:picMkLst>
            <pc:docMk/>
            <pc:sldMk cId="3481045880" sldId="622"/>
            <ac:picMk id="2" creationId="{58EAFA90-E42C-2646-8CAA-EFE4DDCFFB13}"/>
          </ac:picMkLst>
        </pc:picChg>
        <pc:picChg chg="add mod ord">
          <ac:chgData name="edwin landivar" userId="ae2ac59f40d9f62d" providerId="LiveId" clId="{764F8FA4-648E-44B2-8F35-FE23A6EA062A}" dt="2019-06-19T20:45:22.802" v="347" actId="167"/>
          <ac:picMkLst>
            <pc:docMk/>
            <pc:sldMk cId="3481045880" sldId="622"/>
            <ac:picMk id="8" creationId="{0E45CBAA-788F-4380-8FEB-97D07807B2DD}"/>
          </ac:picMkLst>
        </pc:picChg>
        <pc:picChg chg="del">
          <ac:chgData name="edwin landivar" userId="ae2ac59f40d9f62d" providerId="LiveId" clId="{764F8FA4-648E-44B2-8F35-FE23A6EA062A}" dt="2019-06-19T20:45:06.609" v="344" actId="478"/>
          <ac:picMkLst>
            <pc:docMk/>
            <pc:sldMk cId="3481045880" sldId="622"/>
            <ac:picMk id="17" creationId="{296CE8A5-2F56-483A-838B-6C7DD97D484C}"/>
          </ac:picMkLst>
        </pc:picChg>
      </pc:sldChg>
    </pc:docChg>
  </pc:docChgLst>
  <pc:docChgLst>
    <pc:chgData name="edwin landivar" userId="ae2ac59f40d9f62d" providerId="LiveId" clId="{05098C8F-0343-488B-A4C3-D62584B3AA98}"/>
    <pc:docChg chg="custSel modSld">
      <pc:chgData name="edwin landivar" userId="ae2ac59f40d9f62d" providerId="LiveId" clId="{05098C8F-0343-488B-A4C3-D62584B3AA98}" dt="2019-07-15T13:45:03.473" v="198" actId="6549"/>
      <pc:docMkLst>
        <pc:docMk/>
      </pc:docMkLst>
      <pc:sldChg chg="addSp delSp modSp modNotesTx">
        <pc:chgData name="edwin landivar" userId="ae2ac59f40d9f62d" providerId="LiveId" clId="{05098C8F-0343-488B-A4C3-D62584B3AA98}" dt="2019-07-15T13:45:03.473" v="198" actId="6549"/>
        <pc:sldMkLst>
          <pc:docMk/>
          <pc:sldMk cId="3378895467" sldId="606"/>
        </pc:sldMkLst>
        <pc:spChg chg="mod">
          <ac:chgData name="edwin landivar" userId="ae2ac59f40d9f62d" providerId="LiveId" clId="{05098C8F-0343-488B-A4C3-D62584B3AA98}" dt="2019-07-15T13:44:54.646" v="189" actId="20577"/>
          <ac:spMkLst>
            <pc:docMk/>
            <pc:sldMk cId="3378895467" sldId="606"/>
            <ac:spMk id="5" creationId="{00000000-0000-0000-0000-000000000000}"/>
          </ac:spMkLst>
        </pc:spChg>
        <pc:picChg chg="del">
          <ac:chgData name="edwin landivar" userId="ae2ac59f40d9f62d" providerId="LiveId" clId="{05098C8F-0343-488B-A4C3-D62584B3AA98}" dt="2019-07-15T13:16:41.576" v="0" actId="478"/>
          <ac:picMkLst>
            <pc:docMk/>
            <pc:sldMk cId="3378895467" sldId="606"/>
            <ac:picMk id="7" creationId="{A271600A-E483-45DA-B061-E16D1CF21571}"/>
          </ac:picMkLst>
        </pc:picChg>
        <pc:picChg chg="add mod">
          <ac:chgData name="edwin landivar" userId="ae2ac59f40d9f62d" providerId="LiveId" clId="{05098C8F-0343-488B-A4C3-D62584B3AA98}" dt="2019-07-15T13:16:59.081" v="3" actId="1076"/>
          <ac:picMkLst>
            <pc:docMk/>
            <pc:sldMk cId="3378895467" sldId="606"/>
            <ac:picMk id="1026" creationId="{D1309E7F-1BE2-40D3-836C-222700FCE3DA}"/>
          </ac:picMkLst>
        </pc:picChg>
      </pc:sldChg>
      <pc:sldChg chg="modSp">
        <pc:chgData name="edwin landivar" userId="ae2ac59f40d9f62d" providerId="LiveId" clId="{05098C8F-0343-488B-A4C3-D62584B3AA98}" dt="2019-07-15T13:19:05.992" v="39" actId="1076"/>
        <pc:sldMkLst>
          <pc:docMk/>
          <pc:sldMk cId="837056114" sldId="613"/>
        </pc:sldMkLst>
        <pc:spChg chg="mod">
          <ac:chgData name="edwin landivar" userId="ae2ac59f40d9f62d" providerId="LiveId" clId="{05098C8F-0343-488B-A4C3-D62584B3AA98}" dt="2019-07-15T13:19:05.992" v="39" actId="1076"/>
          <ac:spMkLst>
            <pc:docMk/>
            <pc:sldMk cId="837056114" sldId="613"/>
            <ac:spMk id="14" creationId="{00000000-0000-0000-0000-000000000000}"/>
          </ac:spMkLst>
        </pc:spChg>
        <pc:grpChg chg="mod">
          <ac:chgData name="edwin landivar" userId="ae2ac59f40d9f62d" providerId="LiveId" clId="{05098C8F-0343-488B-A4C3-D62584B3AA98}" dt="2019-07-15T13:17:46.805" v="27"/>
          <ac:grpSpMkLst>
            <pc:docMk/>
            <pc:sldMk cId="837056114" sldId="613"/>
            <ac:grpSpMk id="21" creationId="{00000000-0000-0000-0000-000000000000}"/>
          </ac:grpSpMkLst>
        </pc:grpChg>
      </pc:sldChg>
      <pc:sldChg chg="modSp">
        <pc:chgData name="edwin landivar" userId="ae2ac59f40d9f62d" providerId="LiveId" clId="{05098C8F-0343-488B-A4C3-D62584B3AA98}" dt="2019-07-15T13:20:23.782" v="51" actId="1076"/>
        <pc:sldMkLst>
          <pc:docMk/>
          <pc:sldMk cId="1479977622" sldId="614"/>
        </pc:sldMkLst>
        <pc:spChg chg="mod">
          <ac:chgData name="edwin landivar" userId="ae2ac59f40d9f62d" providerId="LiveId" clId="{05098C8F-0343-488B-A4C3-D62584B3AA98}" dt="2019-07-15T13:20:23.782" v="51" actId="1076"/>
          <ac:spMkLst>
            <pc:docMk/>
            <pc:sldMk cId="1479977622" sldId="614"/>
            <ac:spMk id="11" creationId="{00000000-0000-0000-0000-000000000000}"/>
          </ac:spMkLst>
        </pc:spChg>
      </pc:sldChg>
      <pc:sldChg chg="modSp modNotesTx">
        <pc:chgData name="edwin landivar" userId="ae2ac59f40d9f62d" providerId="LiveId" clId="{05098C8F-0343-488B-A4C3-D62584B3AA98}" dt="2019-07-15T13:26:15.181" v="122" actId="20577"/>
        <pc:sldMkLst>
          <pc:docMk/>
          <pc:sldMk cId="668194125" sldId="616"/>
        </pc:sldMkLst>
        <pc:spChg chg="mod">
          <ac:chgData name="edwin landivar" userId="ae2ac59f40d9f62d" providerId="LiveId" clId="{05098C8F-0343-488B-A4C3-D62584B3AA98}" dt="2019-07-15T13:26:15.181" v="122" actId="20577"/>
          <ac:spMkLst>
            <pc:docMk/>
            <pc:sldMk cId="668194125" sldId="616"/>
            <ac:spMk id="7" creationId="{1867828F-492D-4BF1-8A4E-822DF2FD5B9B}"/>
          </ac:spMkLst>
        </pc:spChg>
        <pc:spChg chg="mod">
          <ac:chgData name="edwin landivar" userId="ae2ac59f40d9f62d" providerId="LiveId" clId="{05098C8F-0343-488B-A4C3-D62584B3AA98}" dt="2019-07-15T13:26:01.614" v="117" actId="1076"/>
          <ac:spMkLst>
            <pc:docMk/>
            <pc:sldMk cId="668194125" sldId="616"/>
            <ac:spMk id="10" creationId="{00000000-0000-0000-0000-000000000000}"/>
          </ac:spMkLst>
        </pc:spChg>
      </pc:sldChg>
      <pc:sldChg chg="modSp modNotesTx">
        <pc:chgData name="edwin landivar" userId="ae2ac59f40d9f62d" providerId="LiveId" clId="{05098C8F-0343-488B-A4C3-D62584B3AA98}" dt="2019-07-15T13:29:23.413" v="168" actId="12"/>
        <pc:sldMkLst>
          <pc:docMk/>
          <pc:sldMk cId="1542355900" sldId="618"/>
        </pc:sldMkLst>
        <pc:spChg chg="mod">
          <ac:chgData name="edwin landivar" userId="ae2ac59f40d9f62d" providerId="LiveId" clId="{05098C8F-0343-488B-A4C3-D62584B3AA98}" dt="2019-07-15T13:29:23.413" v="168" actId="12"/>
          <ac:spMkLst>
            <pc:docMk/>
            <pc:sldMk cId="1542355900" sldId="618"/>
            <ac:spMk id="7" creationId="{B0369C6B-D18C-4CCF-81D5-91F16F2021B5}"/>
          </ac:spMkLst>
        </pc:spChg>
        <pc:picChg chg="mod">
          <ac:chgData name="edwin landivar" userId="ae2ac59f40d9f62d" providerId="LiveId" clId="{05098C8F-0343-488B-A4C3-D62584B3AA98}" dt="2019-07-15T13:28:18.161" v="149" actId="167"/>
          <ac:picMkLst>
            <pc:docMk/>
            <pc:sldMk cId="1542355900" sldId="618"/>
            <ac:picMk id="6146" creationId="{C3B04EDF-50CB-4AE5-B58E-34564299BB0E}"/>
          </ac:picMkLst>
        </pc:picChg>
        <pc:picChg chg="mod">
          <ac:chgData name="edwin landivar" userId="ae2ac59f40d9f62d" providerId="LiveId" clId="{05098C8F-0343-488B-A4C3-D62584B3AA98}" dt="2019-07-15T13:28:14.656" v="148" actId="14100"/>
          <ac:picMkLst>
            <pc:docMk/>
            <pc:sldMk cId="1542355900" sldId="618"/>
            <ac:picMk id="6148" creationId="{DBD41AB5-75B2-482A-B306-FA8395E83193}"/>
          </ac:picMkLst>
        </pc:picChg>
      </pc:sldChg>
      <pc:sldChg chg="modSp modNotesTx">
        <pc:chgData name="edwin landivar" userId="ae2ac59f40d9f62d" providerId="LiveId" clId="{05098C8F-0343-488B-A4C3-D62584B3AA98}" dt="2019-07-15T13:24:13.707" v="105" actId="20577"/>
        <pc:sldMkLst>
          <pc:docMk/>
          <pc:sldMk cId="2599265895" sldId="619"/>
        </pc:sldMkLst>
        <pc:spChg chg="mod">
          <ac:chgData name="edwin landivar" userId="ae2ac59f40d9f62d" providerId="LiveId" clId="{05098C8F-0343-488B-A4C3-D62584B3AA98}" dt="2019-07-15T13:24:13.707" v="105" actId="20577"/>
          <ac:spMkLst>
            <pc:docMk/>
            <pc:sldMk cId="2599265895" sldId="619"/>
            <ac:spMk id="27" creationId="{00000000-0000-0000-0000-000000000000}"/>
          </ac:spMkLst>
        </pc:spChg>
        <pc:picChg chg="mod">
          <ac:chgData name="edwin landivar" userId="ae2ac59f40d9f62d" providerId="LiveId" clId="{05098C8F-0343-488B-A4C3-D62584B3AA98}" dt="2019-07-15T13:23:44.049" v="101" actId="167"/>
          <ac:picMkLst>
            <pc:docMk/>
            <pc:sldMk cId="2599265895" sldId="619"/>
            <ac:picMk id="8" creationId="{23D8E083-6FA6-45E6-8369-CA1A4E1C95AE}"/>
          </ac:picMkLst>
        </pc:picChg>
        <pc:picChg chg="mod">
          <ac:chgData name="edwin landivar" userId="ae2ac59f40d9f62d" providerId="LiveId" clId="{05098C8F-0343-488B-A4C3-D62584B3AA98}" dt="2019-07-15T13:23:23.969" v="95" actId="14100"/>
          <ac:picMkLst>
            <pc:docMk/>
            <pc:sldMk cId="2599265895" sldId="619"/>
            <ac:picMk id="4098" creationId="{25BCAE7C-829D-4980-9A6B-4CD97255EAE1}"/>
          </ac:picMkLst>
        </pc:picChg>
      </pc:sldChg>
      <pc:sldChg chg="modSp">
        <pc:chgData name="edwin landivar" userId="ae2ac59f40d9f62d" providerId="LiveId" clId="{05098C8F-0343-488B-A4C3-D62584B3AA98}" dt="2019-07-15T13:30:47.139" v="180" actId="122"/>
        <pc:sldMkLst>
          <pc:docMk/>
          <pc:sldMk cId="3481045880" sldId="622"/>
        </pc:sldMkLst>
        <pc:spChg chg="mod">
          <ac:chgData name="edwin landivar" userId="ae2ac59f40d9f62d" providerId="LiveId" clId="{05098C8F-0343-488B-A4C3-D62584B3AA98}" dt="2019-07-15T13:30:47.139" v="180" actId="122"/>
          <ac:spMkLst>
            <pc:docMk/>
            <pc:sldMk cId="3481045880" sldId="622"/>
            <ac:spMk id="14" creationId="{00000000-0000-0000-0000-000000000000}"/>
          </ac:spMkLst>
        </pc:spChg>
        <pc:grpChg chg="mod">
          <ac:chgData name="edwin landivar" userId="ae2ac59f40d9f62d" providerId="LiveId" clId="{05098C8F-0343-488B-A4C3-D62584B3AA98}" dt="2019-07-15T13:29:51.295" v="169"/>
          <ac:grpSpMkLst>
            <pc:docMk/>
            <pc:sldMk cId="3481045880" sldId="622"/>
            <ac:grpSpMk id="21" creationId="{00000000-0000-0000-0000-000000000000}"/>
          </ac:grpSpMkLst>
        </pc:grpChg>
      </pc:sldChg>
    </pc:docChg>
  </pc:docChgLst>
  <pc:docChgLst>
    <pc:chgData name="edwin landivar" userId="ae2ac59f40d9f62d" providerId="LiveId" clId="{CCF5E4A6-7AE5-4D30-9B78-91E9177FF3C4}"/>
    <pc:docChg chg="undo custSel addSld modSld">
      <pc:chgData name="edwin landivar" userId="ae2ac59f40d9f62d" providerId="LiveId" clId="{CCF5E4A6-7AE5-4D30-9B78-91E9177FF3C4}" dt="2019-07-19T21:21:56.544" v="314" actId="20577"/>
      <pc:docMkLst>
        <pc:docMk/>
      </pc:docMkLst>
      <pc:sldChg chg="addSp delSp modSp modNotesTx">
        <pc:chgData name="edwin landivar" userId="ae2ac59f40d9f62d" providerId="LiveId" clId="{CCF5E4A6-7AE5-4D30-9B78-91E9177FF3C4}" dt="2019-07-19T20:13:24.881" v="11" actId="1076"/>
        <pc:sldMkLst>
          <pc:docMk/>
          <pc:sldMk cId="3378895467" sldId="606"/>
        </pc:sldMkLst>
        <pc:spChg chg="mod">
          <ac:chgData name="edwin landivar" userId="ae2ac59f40d9f62d" providerId="LiveId" clId="{CCF5E4A6-7AE5-4D30-9B78-91E9177FF3C4}" dt="2019-07-19T20:11:40.811" v="4" actId="20577"/>
          <ac:spMkLst>
            <pc:docMk/>
            <pc:sldMk cId="3378895467" sldId="606"/>
            <ac:spMk id="5" creationId="{00000000-0000-0000-0000-000000000000}"/>
          </ac:spMkLst>
        </pc:spChg>
        <pc:picChg chg="add mod">
          <ac:chgData name="edwin landivar" userId="ae2ac59f40d9f62d" providerId="LiveId" clId="{CCF5E4A6-7AE5-4D30-9B78-91E9177FF3C4}" dt="2019-07-19T20:13:24.881" v="11" actId="1076"/>
          <ac:picMkLst>
            <pc:docMk/>
            <pc:sldMk cId="3378895467" sldId="606"/>
            <ac:picMk id="2" creationId="{8DB45A18-9C8B-4EDC-907A-F476374B35D3}"/>
          </ac:picMkLst>
        </pc:picChg>
        <pc:picChg chg="del">
          <ac:chgData name="edwin landivar" userId="ae2ac59f40d9f62d" providerId="LiveId" clId="{CCF5E4A6-7AE5-4D30-9B78-91E9177FF3C4}" dt="2019-07-19T20:11:49.935" v="9" actId="478"/>
          <ac:picMkLst>
            <pc:docMk/>
            <pc:sldMk cId="3378895467" sldId="606"/>
            <ac:picMk id="1026" creationId="{84E8FF7D-8E87-4B8D-B4A0-81307A4B1929}"/>
          </ac:picMkLst>
        </pc:picChg>
      </pc:sldChg>
      <pc:sldChg chg="addSp delSp modSp">
        <pc:chgData name="edwin landivar" userId="ae2ac59f40d9f62d" providerId="LiveId" clId="{CCF5E4A6-7AE5-4D30-9B78-91E9177FF3C4}" dt="2019-07-19T21:21:56.544" v="314" actId="20577"/>
        <pc:sldMkLst>
          <pc:docMk/>
          <pc:sldMk cId="837056114" sldId="613"/>
        </pc:sldMkLst>
        <pc:spChg chg="mod">
          <ac:chgData name="edwin landivar" userId="ae2ac59f40d9f62d" providerId="LiveId" clId="{CCF5E4A6-7AE5-4D30-9B78-91E9177FF3C4}" dt="2019-07-19T21:21:56.544" v="314" actId="20577"/>
          <ac:spMkLst>
            <pc:docMk/>
            <pc:sldMk cId="837056114" sldId="613"/>
            <ac:spMk id="14" creationId="{00000000-0000-0000-0000-000000000000}"/>
          </ac:spMkLst>
        </pc:spChg>
        <pc:spChg chg="mod">
          <ac:chgData name="edwin landivar" userId="ae2ac59f40d9f62d" providerId="LiveId" clId="{CCF5E4A6-7AE5-4D30-9B78-91E9177FF3C4}" dt="2019-07-19T20:42:15.816" v="170" actId="1076"/>
          <ac:spMkLst>
            <pc:docMk/>
            <pc:sldMk cId="837056114" sldId="613"/>
            <ac:spMk id="15" creationId="{00000000-0000-0000-0000-000000000000}"/>
          </ac:spMkLst>
        </pc:spChg>
        <pc:grpChg chg="mod">
          <ac:chgData name="edwin landivar" userId="ae2ac59f40d9f62d" providerId="LiveId" clId="{CCF5E4A6-7AE5-4D30-9B78-91E9177FF3C4}" dt="2019-07-19T20:13:40.249" v="12"/>
          <ac:grpSpMkLst>
            <pc:docMk/>
            <pc:sldMk cId="837056114" sldId="613"/>
            <ac:grpSpMk id="21" creationId="{00000000-0000-0000-0000-000000000000}"/>
          </ac:grpSpMkLst>
        </pc:grpChg>
        <pc:picChg chg="add mod">
          <ac:chgData name="edwin landivar" userId="ae2ac59f40d9f62d" providerId="LiveId" clId="{CCF5E4A6-7AE5-4D30-9B78-91E9177FF3C4}" dt="2019-07-19T20:42:13.738" v="169" actId="167"/>
          <ac:picMkLst>
            <pc:docMk/>
            <pc:sldMk cId="837056114" sldId="613"/>
            <ac:picMk id="2" creationId="{07ECC910-AAFD-4C8A-9795-30FBD526EA5C}"/>
          </ac:picMkLst>
        </pc:picChg>
        <pc:picChg chg="del">
          <ac:chgData name="edwin landivar" userId="ae2ac59f40d9f62d" providerId="LiveId" clId="{CCF5E4A6-7AE5-4D30-9B78-91E9177FF3C4}" dt="2019-07-19T20:41:55.782" v="164" actId="478"/>
          <ac:picMkLst>
            <pc:docMk/>
            <pc:sldMk cId="837056114" sldId="613"/>
            <ac:picMk id="2050" creationId="{A7C53434-64B6-4E3D-8124-D4F7E809AD11}"/>
          </ac:picMkLst>
        </pc:picChg>
      </pc:sldChg>
      <pc:sldChg chg="addSp delSp modSp">
        <pc:chgData name="edwin landivar" userId="ae2ac59f40d9f62d" providerId="LiveId" clId="{CCF5E4A6-7AE5-4D30-9B78-91E9177FF3C4}" dt="2019-07-19T20:43:02.600" v="179" actId="1076"/>
        <pc:sldMkLst>
          <pc:docMk/>
          <pc:sldMk cId="1479977622" sldId="614"/>
        </pc:sldMkLst>
        <pc:spChg chg="add del mod">
          <ac:chgData name="edwin landivar" userId="ae2ac59f40d9f62d" providerId="LiveId" clId="{CCF5E4A6-7AE5-4D30-9B78-91E9177FF3C4}" dt="2019-07-19T20:16:18.921" v="23" actId="478"/>
          <ac:spMkLst>
            <pc:docMk/>
            <pc:sldMk cId="1479977622" sldId="614"/>
            <ac:spMk id="3" creationId="{A6C4BB90-2602-46A0-AAC0-02521AF8C027}"/>
          </ac:spMkLst>
        </pc:spChg>
        <pc:spChg chg="del">
          <ac:chgData name="edwin landivar" userId="ae2ac59f40d9f62d" providerId="LiveId" clId="{CCF5E4A6-7AE5-4D30-9B78-91E9177FF3C4}" dt="2019-07-19T20:16:14.201" v="22" actId="478"/>
          <ac:spMkLst>
            <pc:docMk/>
            <pc:sldMk cId="1479977622" sldId="614"/>
            <ac:spMk id="8" creationId="{00000000-0000-0000-0000-000000000000}"/>
          </ac:spMkLst>
        </pc:spChg>
        <pc:spChg chg="mod">
          <ac:chgData name="edwin landivar" userId="ae2ac59f40d9f62d" providerId="LiveId" clId="{CCF5E4A6-7AE5-4D30-9B78-91E9177FF3C4}" dt="2019-07-19T20:43:02.600" v="179" actId="1076"/>
          <ac:spMkLst>
            <pc:docMk/>
            <pc:sldMk cId="1479977622" sldId="614"/>
            <ac:spMk id="10" creationId="{B79F5B80-9173-4780-8ABB-39C0302D06F1}"/>
          </ac:spMkLst>
        </pc:spChg>
        <pc:spChg chg="mod">
          <ac:chgData name="edwin landivar" userId="ae2ac59f40d9f62d" providerId="LiveId" clId="{CCF5E4A6-7AE5-4D30-9B78-91E9177FF3C4}" dt="2019-07-19T20:42:56.656" v="178" actId="1076"/>
          <ac:spMkLst>
            <pc:docMk/>
            <pc:sldMk cId="1479977622" sldId="614"/>
            <ac:spMk id="11" creationId="{5C0431FB-EEE5-4DAD-9396-1B2799383766}"/>
          </ac:spMkLst>
        </pc:spChg>
        <pc:spChg chg="mod">
          <ac:chgData name="edwin landivar" userId="ae2ac59f40d9f62d" providerId="LiveId" clId="{CCF5E4A6-7AE5-4D30-9B78-91E9177FF3C4}" dt="2019-07-19T20:21:57.072" v="62" actId="1076"/>
          <ac:spMkLst>
            <pc:docMk/>
            <pc:sldMk cId="1479977622" sldId="614"/>
            <ac:spMk id="12" creationId="{FDA60557-BA79-460F-BF5F-4FA86BF69E8D}"/>
          </ac:spMkLst>
        </pc:spChg>
        <pc:grpChg chg="mod">
          <ac:chgData name="edwin landivar" userId="ae2ac59f40d9f62d" providerId="LiveId" clId="{CCF5E4A6-7AE5-4D30-9B78-91E9177FF3C4}" dt="2019-07-19T20:18:04.844" v="24"/>
          <ac:grpSpMkLst>
            <pc:docMk/>
            <pc:sldMk cId="1479977622" sldId="614"/>
            <ac:grpSpMk id="7" creationId="{6A2EE282-3F0E-48E3-8A4C-4C198B8FBCBE}"/>
          </ac:grpSpMkLst>
        </pc:grpChg>
        <pc:picChg chg="add mod">
          <ac:chgData name="edwin landivar" userId="ae2ac59f40d9f62d" providerId="LiveId" clId="{CCF5E4A6-7AE5-4D30-9B78-91E9177FF3C4}" dt="2019-07-19T20:42:52.401" v="177" actId="167"/>
          <ac:picMkLst>
            <pc:docMk/>
            <pc:sldMk cId="1479977622" sldId="614"/>
            <ac:picMk id="4" creationId="{D8CC2A63-BA8D-43C7-A086-AB919CFFD1E8}"/>
          </ac:picMkLst>
        </pc:picChg>
        <pc:picChg chg="del">
          <ac:chgData name="edwin landivar" userId="ae2ac59f40d9f62d" providerId="LiveId" clId="{CCF5E4A6-7AE5-4D30-9B78-91E9177FF3C4}" dt="2019-07-19T20:42:30.029" v="173" actId="478"/>
          <ac:picMkLst>
            <pc:docMk/>
            <pc:sldMk cId="1479977622" sldId="614"/>
            <ac:picMk id="3074" creationId="{10D4DDB3-E856-4FF1-A16C-9ADE34268F1F}"/>
          </ac:picMkLst>
        </pc:picChg>
      </pc:sldChg>
      <pc:sldChg chg="addSp delSp modSp modNotesTx">
        <pc:chgData name="edwin landivar" userId="ae2ac59f40d9f62d" providerId="LiveId" clId="{CCF5E4A6-7AE5-4D30-9B78-91E9177FF3C4}" dt="2019-07-19T21:00:04.608" v="253" actId="1076"/>
        <pc:sldMkLst>
          <pc:docMk/>
          <pc:sldMk cId="668194125" sldId="616"/>
        </pc:sldMkLst>
        <pc:spChg chg="mod">
          <ac:chgData name="edwin landivar" userId="ae2ac59f40d9f62d" providerId="LiveId" clId="{CCF5E4A6-7AE5-4D30-9B78-91E9177FF3C4}" dt="2019-07-19T21:00:00.539" v="252" actId="14100"/>
          <ac:spMkLst>
            <pc:docMk/>
            <pc:sldMk cId="668194125" sldId="616"/>
            <ac:spMk id="7" creationId="{1867828F-492D-4BF1-8A4E-822DF2FD5B9B}"/>
          </ac:spMkLst>
        </pc:spChg>
        <pc:spChg chg="mod">
          <ac:chgData name="edwin landivar" userId="ae2ac59f40d9f62d" providerId="LiveId" clId="{CCF5E4A6-7AE5-4D30-9B78-91E9177FF3C4}" dt="2019-07-19T20:53:20.923" v="228" actId="1076"/>
          <ac:spMkLst>
            <pc:docMk/>
            <pc:sldMk cId="668194125" sldId="616"/>
            <ac:spMk id="8" creationId="{00000000-0000-0000-0000-000000000000}"/>
          </ac:spMkLst>
        </pc:spChg>
        <pc:spChg chg="mod">
          <ac:chgData name="edwin landivar" userId="ae2ac59f40d9f62d" providerId="LiveId" clId="{CCF5E4A6-7AE5-4D30-9B78-91E9177FF3C4}" dt="2019-07-19T21:00:04.608" v="253" actId="1076"/>
          <ac:spMkLst>
            <pc:docMk/>
            <pc:sldMk cId="668194125" sldId="616"/>
            <ac:spMk id="11" creationId="{000A3D02-EEEC-4528-90F1-EF34E378C585}"/>
          </ac:spMkLst>
        </pc:spChg>
        <pc:picChg chg="add del mod">
          <ac:chgData name="edwin landivar" userId="ae2ac59f40d9f62d" providerId="LiveId" clId="{CCF5E4A6-7AE5-4D30-9B78-91E9177FF3C4}" dt="2019-07-19T20:59:30.883" v="244" actId="478"/>
          <ac:picMkLst>
            <pc:docMk/>
            <pc:sldMk cId="668194125" sldId="616"/>
            <ac:picMk id="5122" creationId="{6C5B9AFC-130C-4E3B-B34B-77C73C2ADCEC}"/>
          </ac:picMkLst>
        </pc:picChg>
        <pc:picChg chg="add del mod">
          <ac:chgData name="edwin landivar" userId="ae2ac59f40d9f62d" providerId="LiveId" clId="{CCF5E4A6-7AE5-4D30-9B78-91E9177FF3C4}" dt="2019-07-19T20:59:46.790" v="249" actId="478"/>
          <ac:picMkLst>
            <pc:docMk/>
            <pc:sldMk cId="668194125" sldId="616"/>
            <ac:picMk id="5124" creationId="{9E995B56-74A3-467C-B0E8-46FAB5B1E476}"/>
          </ac:picMkLst>
        </pc:picChg>
        <pc:picChg chg="add mod">
          <ac:chgData name="edwin landivar" userId="ae2ac59f40d9f62d" providerId="LiveId" clId="{CCF5E4A6-7AE5-4D30-9B78-91E9177FF3C4}" dt="2019-07-19T20:59:51.115" v="250" actId="167"/>
          <ac:picMkLst>
            <pc:docMk/>
            <pc:sldMk cId="668194125" sldId="616"/>
            <ac:picMk id="5126" creationId="{488206CB-C998-4820-9627-50FBC8AEF031}"/>
          </ac:picMkLst>
        </pc:picChg>
        <pc:picChg chg="del">
          <ac:chgData name="edwin landivar" userId="ae2ac59f40d9f62d" providerId="LiveId" clId="{CCF5E4A6-7AE5-4D30-9B78-91E9177FF3C4}" dt="2019-07-19T20:50:08.036" v="201" actId="478"/>
          <ac:picMkLst>
            <pc:docMk/>
            <pc:sldMk cId="668194125" sldId="616"/>
            <ac:picMk id="6146" creationId="{FDCC2B16-6E25-4BA0-BDBA-96516CF4BB1E}"/>
          </ac:picMkLst>
        </pc:picChg>
      </pc:sldChg>
      <pc:sldChg chg="addSp delSp modSp">
        <pc:chgData name="edwin landivar" userId="ae2ac59f40d9f62d" providerId="LiveId" clId="{CCF5E4A6-7AE5-4D30-9B78-91E9177FF3C4}" dt="2019-07-19T20:57:35.960" v="243" actId="1076"/>
        <pc:sldMkLst>
          <pc:docMk/>
          <pc:sldMk cId="1542355900" sldId="618"/>
        </pc:sldMkLst>
        <pc:spChg chg="mod">
          <ac:chgData name="edwin landivar" userId="ae2ac59f40d9f62d" providerId="LiveId" clId="{CCF5E4A6-7AE5-4D30-9B78-91E9177FF3C4}" dt="2019-07-19T20:57:35.960" v="243" actId="1076"/>
          <ac:spMkLst>
            <pc:docMk/>
            <pc:sldMk cId="1542355900" sldId="618"/>
            <ac:spMk id="8" creationId="{952E69BF-CBD5-4093-90B8-854A86A7ABE3}"/>
          </ac:spMkLst>
        </pc:spChg>
        <pc:spChg chg="mod">
          <ac:chgData name="edwin landivar" userId="ae2ac59f40d9f62d" providerId="LiveId" clId="{CCF5E4A6-7AE5-4D30-9B78-91E9177FF3C4}" dt="2019-07-19T20:35:50.535" v="122" actId="2710"/>
          <ac:spMkLst>
            <pc:docMk/>
            <pc:sldMk cId="1542355900" sldId="618"/>
            <ac:spMk id="13" creationId="{73698BA4-33BF-4364-B479-26DBD40F4BE0}"/>
          </ac:spMkLst>
        </pc:spChg>
        <pc:grpChg chg="mod">
          <ac:chgData name="edwin landivar" userId="ae2ac59f40d9f62d" providerId="LiveId" clId="{CCF5E4A6-7AE5-4D30-9B78-91E9177FF3C4}" dt="2019-07-19T20:32:50.818" v="110"/>
          <ac:grpSpMkLst>
            <pc:docMk/>
            <pc:sldMk cId="1542355900" sldId="618"/>
            <ac:grpSpMk id="9" creationId="{E41A3F9B-93DD-46D2-80BC-AD44A29F2708}"/>
          </ac:grpSpMkLst>
        </pc:grpChg>
        <pc:picChg chg="add del mod">
          <ac:chgData name="edwin landivar" userId="ae2ac59f40d9f62d" providerId="LiveId" clId="{CCF5E4A6-7AE5-4D30-9B78-91E9177FF3C4}" dt="2019-07-19T20:55:55.076" v="240" actId="478"/>
          <ac:picMkLst>
            <pc:docMk/>
            <pc:sldMk cId="1542355900" sldId="618"/>
            <ac:picMk id="6146" creationId="{FE5E50D4-A419-46F4-ABFB-800B910EFD22}"/>
          </ac:picMkLst>
        </pc:picChg>
        <pc:picChg chg="add mod">
          <ac:chgData name="edwin landivar" userId="ae2ac59f40d9f62d" providerId="LiveId" clId="{CCF5E4A6-7AE5-4D30-9B78-91E9177FF3C4}" dt="2019-07-19T20:57:32.849" v="242" actId="167"/>
          <ac:picMkLst>
            <pc:docMk/>
            <pc:sldMk cId="1542355900" sldId="618"/>
            <ac:picMk id="6148" creationId="{239F4BE2-5A15-4656-A3B2-E92BBDF9C101}"/>
          </ac:picMkLst>
        </pc:picChg>
        <pc:picChg chg="del mod">
          <ac:chgData name="edwin landivar" userId="ae2ac59f40d9f62d" providerId="LiveId" clId="{CCF5E4A6-7AE5-4D30-9B78-91E9177FF3C4}" dt="2019-07-19T20:55:45.359" v="237" actId="478"/>
          <ac:picMkLst>
            <pc:docMk/>
            <pc:sldMk cId="1542355900" sldId="618"/>
            <ac:picMk id="7170" creationId="{DB9A0A05-571C-4258-88FD-8008504A5CB8}"/>
          </ac:picMkLst>
        </pc:picChg>
      </pc:sldChg>
      <pc:sldChg chg="addSp delSp modSp modNotesTx">
        <pc:chgData name="edwin landivar" userId="ae2ac59f40d9f62d" providerId="LiveId" clId="{CCF5E4A6-7AE5-4D30-9B78-91E9177FF3C4}" dt="2019-07-19T21:11:16.696" v="307" actId="1076"/>
        <pc:sldMkLst>
          <pc:docMk/>
          <pc:sldMk cId="2599265895" sldId="619"/>
        </pc:sldMkLst>
        <pc:spChg chg="mod">
          <ac:chgData name="edwin landivar" userId="ae2ac59f40d9f62d" providerId="LiveId" clId="{CCF5E4A6-7AE5-4D30-9B78-91E9177FF3C4}" dt="2019-07-19T21:11:06.034" v="305" actId="1076"/>
          <ac:spMkLst>
            <pc:docMk/>
            <pc:sldMk cId="2599265895" sldId="619"/>
            <ac:spMk id="9" creationId="{227275EF-EC61-4770-89C0-348F5818FF93}"/>
          </ac:spMkLst>
        </pc:spChg>
        <pc:spChg chg="mod">
          <ac:chgData name="edwin landivar" userId="ae2ac59f40d9f62d" providerId="LiveId" clId="{CCF5E4A6-7AE5-4D30-9B78-91E9177FF3C4}" dt="2019-07-19T21:11:16.696" v="307" actId="1076"/>
          <ac:spMkLst>
            <pc:docMk/>
            <pc:sldMk cId="2599265895" sldId="619"/>
            <ac:spMk id="27" creationId="{00000000-0000-0000-0000-000000000000}"/>
          </ac:spMkLst>
        </pc:spChg>
        <pc:picChg chg="del">
          <ac:chgData name="edwin landivar" userId="ae2ac59f40d9f62d" providerId="LiveId" clId="{CCF5E4A6-7AE5-4D30-9B78-91E9177FF3C4}" dt="2019-07-19T21:08:46.974" v="300" actId="478"/>
          <ac:picMkLst>
            <pc:docMk/>
            <pc:sldMk cId="2599265895" sldId="619"/>
            <ac:picMk id="5122" creationId="{D0A300C3-FEBC-4EEF-BDE0-59A7A018FE5B}"/>
          </ac:picMkLst>
        </pc:picChg>
        <pc:picChg chg="del mod">
          <ac:chgData name="edwin landivar" userId="ae2ac59f40d9f62d" providerId="LiveId" clId="{CCF5E4A6-7AE5-4D30-9B78-91E9177FF3C4}" dt="2019-07-19T21:08:43.987" v="299" actId="478"/>
          <ac:picMkLst>
            <pc:docMk/>
            <pc:sldMk cId="2599265895" sldId="619"/>
            <ac:picMk id="5124" creationId="{8CE7AB0D-2699-4E05-8DD3-F5875C881466}"/>
          </ac:picMkLst>
        </pc:picChg>
        <pc:picChg chg="add mod">
          <ac:chgData name="edwin landivar" userId="ae2ac59f40d9f62d" providerId="LiveId" clId="{CCF5E4A6-7AE5-4D30-9B78-91E9177FF3C4}" dt="2019-07-19T21:11:00.881" v="304" actId="167"/>
          <ac:picMkLst>
            <pc:docMk/>
            <pc:sldMk cId="2599265895" sldId="619"/>
            <ac:picMk id="10242" creationId="{AC2FE947-9287-425E-8629-CB6AD13785A3}"/>
          </ac:picMkLst>
        </pc:picChg>
      </pc:sldChg>
      <pc:sldChg chg="addSp delSp modSp">
        <pc:chgData name="edwin landivar" userId="ae2ac59f40d9f62d" providerId="LiveId" clId="{CCF5E4A6-7AE5-4D30-9B78-91E9177FF3C4}" dt="2019-07-19T21:07:18.866" v="292" actId="1076"/>
        <pc:sldMkLst>
          <pc:docMk/>
          <pc:sldMk cId="3481045880" sldId="622"/>
        </pc:sldMkLst>
        <pc:spChg chg="mod">
          <ac:chgData name="edwin landivar" userId="ae2ac59f40d9f62d" providerId="LiveId" clId="{CCF5E4A6-7AE5-4D30-9B78-91E9177FF3C4}" dt="2019-07-19T21:04:36.688" v="277" actId="1076"/>
          <ac:spMkLst>
            <pc:docMk/>
            <pc:sldMk cId="3481045880" sldId="622"/>
            <ac:spMk id="5" creationId="{00000000-0000-0000-0000-000000000000}"/>
          </ac:spMkLst>
        </pc:spChg>
        <pc:spChg chg="mod">
          <ac:chgData name="edwin landivar" userId="ae2ac59f40d9f62d" providerId="LiveId" clId="{CCF5E4A6-7AE5-4D30-9B78-91E9177FF3C4}" dt="2019-07-19T20:40:11.774" v="162" actId="27107"/>
          <ac:spMkLst>
            <pc:docMk/>
            <pc:sldMk cId="3481045880" sldId="622"/>
            <ac:spMk id="14" creationId="{00000000-0000-0000-0000-000000000000}"/>
          </ac:spMkLst>
        </pc:spChg>
        <pc:spChg chg="mod">
          <ac:chgData name="edwin landivar" userId="ae2ac59f40d9f62d" providerId="LiveId" clId="{CCF5E4A6-7AE5-4D30-9B78-91E9177FF3C4}" dt="2019-07-19T21:07:14.416" v="291" actId="1076"/>
          <ac:spMkLst>
            <pc:docMk/>
            <pc:sldMk cId="3481045880" sldId="622"/>
            <ac:spMk id="15" creationId="{00000000-0000-0000-0000-000000000000}"/>
          </ac:spMkLst>
        </pc:spChg>
        <pc:grpChg chg="mod">
          <ac:chgData name="edwin landivar" userId="ae2ac59f40d9f62d" providerId="LiveId" clId="{CCF5E4A6-7AE5-4D30-9B78-91E9177FF3C4}" dt="2019-07-19T21:07:18.866" v="292" actId="1076"/>
          <ac:grpSpMkLst>
            <pc:docMk/>
            <pc:sldMk cId="3481045880" sldId="622"/>
            <ac:grpSpMk id="21" creationId="{00000000-0000-0000-0000-000000000000}"/>
          </ac:grpSpMkLst>
        </pc:grpChg>
        <pc:picChg chg="del">
          <ac:chgData name="edwin landivar" userId="ae2ac59f40d9f62d" providerId="LiveId" clId="{CCF5E4A6-7AE5-4D30-9B78-91E9177FF3C4}" dt="2019-07-19T21:04:45.138" v="280" actId="478"/>
          <ac:picMkLst>
            <pc:docMk/>
            <pc:sldMk cId="3481045880" sldId="622"/>
            <ac:picMk id="10" creationId="{DDA1C6FA-8ACC-4FC1-83B9-30219938199F}"/>
          </ac:picMkLst>
        </pc:picChg>
        <pc:picChg chg="add del mod">
          <ac:chgData name="edwin landivar" userId="ae2ac59f40d9f62d" providerId="LiveId" clId="{CCF5E4A6-7AE5-4D30-9B78-91E9177FF3C4}" dt="2019-07-19T21:06:41.589" v="285" actId="478"/>
          <ac:picMkLst>
            <pc:docMk/>
            <pc:sldMk cId="3481045880" sldId="622"/>
            <ac:picMk id="9218" creationId="{F3DF52BF-82E9-42D1-B76E-432F39CFCF7C}"/>
          </ac:picMkLst>
        </pc:picChg>
        <pc:picChg chg="add mod">
          <ac:chgData name="edwin landivar" userId="ae2ac59f40d9f62d" providerId="LiveId" clId="{CCF5E4A6-7AE5-4D30-9B78-91E9177FF3C4}" dt="2019-07-19T21:07:09.849" v="290" actId="167"/>
          <ac:picMkLst>
            <pc:docMk/>
            <pc:sldMk cId="3481045880" sldId="622"/>
            <ac:picMk id="9220" creationId="{76B5913A-5B6D-4BDF-8FE6-DE34DC74FA7C}"/>
          </ac:picMkLst>
        </pc:picChg>
      </pc:sldChg>
      <pc:sldChg chg="addSp delSp modSp">
        <pc:chgData name="edwin landivar" userId="ae2ac59f40d9f62d" providerId="LiveId" clId="{CCF5E4A6-7AE5-4D30-9B78-91E9177FF3C4}" dt="2019-07-19T20:45:24.528" v="199" actId="1076"/>
        <pc:sldMkLst>
          <pc:docMk/>
          <pc:sldMk cId="3568748920" sldId="623"/>
        </pc:sldMkLst>
        <pc:spChg chg="mod">
          <ac:chgData name="edwin landivar" userId="ae2ac59f40d9f62d" providerId="LiveId" clId="{CCF5E4A6-7AE5-4D30-9B78-91E9177FF3C4}" dt="2019-07-19T20:26:14.729" v="90" actId="1076"/>
          <ac:spMkLst>
            <pc:docMk/>
            <pc:sldMk cId="3568748920" sldId="623"/>
            <ac:spMk id="7" creationId="{00000000-0000-0000-0000-000000000000}"/>
          </ac:spMkLst>
        </pc:spChg>
        <pc:spChg chg="mod">
          <ac:chgData name="edwin landivar" userId="ae2ac59f40d9f62d" providerId="LiveId" clId="{CCF5E4A6-7AE5-4D30-9B78-91E9177FF3C4}" dt="2019-07-19T20:26:38.516" v="96" actId="1076"/>
          <ac:spMkLst>
            <pc:docMk/>
            <pc:sldMk cId="3568748920" sldId="623"/>
            <ac:spMk id="14" creationId="{00000000-0000-0000-0000-000000000000}"/>
          </ac:spMkLst>
        </pc:spChg>
        <pc:spChg chg="mod">
          <ac:chgData name="edwin landivar" userId="ae2ac59f40d9f62d" providerId="LiveId" clId="{CCF5E4A6-7AE5-4D30-9B78-91E9177FF3C4}" dt="2019-07-19T20:45:24.528" v="199" actId="1076"/>
          <ac:spMkLst>
            <pc:docMk/>
            <pc:sldMk cId="3568748920" sldId="623"/>
            <ac:spMk id="15" creationId="{00000000-0000-0000-0000-000000000000}"/>
          </ac:spMkLst>
        </pc:spChg>
        <pc:grpChg chg="mod">
          <ac:chgData name="edwin landivar" userId="ae2ac59f40d9f62d" providerId="LiveId" clId="{CCF5E4A6-7AE5-4D30-9B78-91E9177FF3C4}" dt="2019-07-19T20:44:35.680" v="187" actId="1076"/>
          <ac:grpSpMkLst>
            <pc:docMk/>
            <pc:sldMk cId="3568748920" sldId="623"/>
            <ac:grpSpMk id="21" creationId="{00000000-0000-0000-0000-000000000000}"/>
          </ac:grpSpMkLst>
        </pc:grpChg>
        <pc:picChg chg="add mod">
          <ac:chgData name="edwin landivar" userId="ae2ac59f40d9f62d" providerId="LiveId" clId="{CCF5E4A6-7AE5-4D30-9B78-91E9177FF3C4}" dt="2019-07-19T20:45:20.296" v="198" actId="1076"/>
          <ac:picMkLst>
            <pc:docMk/>
            <pc:sldMk cId="3568748920" sldId="623"/>
            <ac:picMk id="4098" creationId="{113A15C5-BB4C-4932-9521-A920016A50C0}"/>
          </ac:picMkLst>
        </pc:picChg>
        <pc:picChg chg="del">
          <ac:chgData name="edwin landivar" userId="ae2ac59f40d9f62d" providerId="LiveId" clId="{CCF5E4A6-7AE5-4D30-9B78-91E9177FF3C4}" dt="2019-07-19T20:43:12.122" v="182" actId="478"/>
          <ac:picMkLst>
            <pc:docMk/>
            <pc:sldMk cId="3568748920" sldId="623"/>
            <ac:picMk id="4102" creationId="{3D1AC7E6-62DB-4BF0-87C4-9E94AFCF79DA}"/>
          </ac:picMkLst>
        </pc:picChg>
        <pc:picChg chg="del">
          <ac:chgData name="edwin landivar" userId="ae2ac59f40d9f62d" providerId="LiveId" clId="{CCF5E4A6-7AE5-4D30-9B78-91E9177FF3C4}" dt="2019-07-19T20:43:14.364" v="183" actId="478"/>
          <ac:picMkLst>
            <pc:docMk/>
            <pc:sldMk cId="3568748920" sldId="623"/>
            <ac:picMk id="4104" creationId="{9BB3B6A8-6BEB-4009-B04C-9BFC2A054C16}"/>
          </ac:picMkLst>
        </pc:picChg>
      </pc:sldChg>
      <pc:sldChg chg="addSp delSp modSp modNotesTx">
        <pc:chgData name="edwin landivar" userId="ae2ac59f40d9f62d" providerId="LiveId" clId="{CCF5E4A6-7AE5-4D30-9B78-91E9177FF3C4}" dt="2019-07-19T21:02:16.449" v="267" actId="17032"/>
        <pc:sldMkLst>
          <pc:docMk/>
          <pc:sldMk cId="149751213" sldId="625"/>
        </pc:sldMkLst>
        <pc:spChg chg="mod">
          <ac:chgData name="edwin landivar" userId="ae2ac59f40d9f62d" providerId="LiveId" clId="{CCF5E4A6-7AE5-4D30-9B78-91E9177FF3C4}" dt="2019-07-19T21:01:51.400" v="262" actId="1076"/>
          <ac:spMkLst>
            <pc:docMk/>
            <pc:sldMk cId="149751213" sldId="625"/>
            <ac:spMk id="6" creationId="{5A029062-0B40-4469-A9C2-00C47831E7F0}"/>
          </ac:spMkLst>
        </pc:spChg>
        <pc:spChg chg="mod">
          <ac:chgData name="edwin landivar" userId="ae2ac59f40d9f62d" providerId="LiveId" clId="{CCF5E4A6-7AE5-4D30-9B78-91E9177FF3C4}" dt="2019-07-19T21:02:03.008" v="265" actId="1076"/>
          <ac:spMkLst>
            <pc:docMk/>
            <pc:sldMk cId="149751213" sldId="625"/>
            <ac:spMk id="7" creationId="{B0369C6B-D18C-4CCF-81D5-91F16F2021B5}"/>
          </ac:spMkLst>
        </pc:spChg>
        <pc:spChg chg="mod">
          <ac:chgData name="edwin landivar" userId="ae2ac59f40d9f62d" providerId="LiveId" clId="{CCF5E4A6-7AE5-4D30-9B78-91E9177FF3C4}" dt="2019-07-19T21:02:16.449" v="267" actId="17032"/>
          <ac:spMkLst>
            <pc:docMk/>
            <pc:sldMk cId="149751213" sldId="625"/>
            <ac:spMk id="12" creationId="{00000000-0000-0000-0000-000000000000}"/>
          </ac:spMkLst>
        </pc:spChg>
        <pc:picChg chg="add mod">
          <ac:chgData name="edwin landivar" userId="ae2ac59f40d9f62d" providerId="LiveId" clId="{CCF5E4A6-7AE5-4D30-9B78-91E9177FF3C4}" dt="2019-07-19T21:01:46.753" v="261" actId="167"/>
          <ac:picMkLst>
            <pc:docMk/>
            <pc:sldMk cId="149751213" sldId="625"/>
            <ac:picMk id="7170" creationId="{942754A0-AAE4-4C8A-BFE4-C6B19EA3CBDD}"/>
          </ac:picMkLst>
        </pc:picChg>
        <pc:picChg chg="del">
          <ac:chgData name="edwin landivar" userId="ae2ac59f40d9f62d" providerId="LiveId" clId="{CCF5E4A6-7AE5-4D30-9B78-91E9177FF3C4}" dt="2019-07-19T21:01:32.716" v="256" actId="478"/>
          <ac:picMkLst>
            <pc:docMk/>
            <pc:sldMk cId="149751213" sldId="625"/>
            <ac:picMk id="8194" creationId="{A16071B0-1FBD-486A-86ED-6702F68ED301}"/>
          </ac:picMkLst>
        </pc:picChg>
        <pc:picChg chg="del">
          <ac:chgData name="edwin landivar" userId="ae2ac59f40d9f62d" providerId="LiveId" clId="{CCF5E4A6-7AE5-4D30-9B78-91E9177FF3C4}" dt="2019-07-19T21:01:30.484" v="255" actId="478"/>
          <ac:picMkLst>
            <pc:docMk/>
            <pc:sldMk cId="149751213" sldId="625"/>
            <ac:picMk id="8198" creationId="{5D5E12FA-ED49-448F-837B-C5A2B9D0AA37}"/>
          </ac:picMkLst>
        </pc:picChg>
      </pc:sldChg>
      <pc:sldChg chg="addSp delSp modSp add modNotesTx">
        <pc:chgData name="edwin landivar" userId="ae2ac59f40d9f62d" providerId="LiveId" clId="{CCF5E4A6-7AE5-4D30-9B78-91E9177FF3C4}" dt="2019-07-19T21:04:24.515" v="276" actId="14100"/>
        <pc:sldMkLst>
          <pc:docMk/>
          <pc:sldMk cId="3202398856" sldId="626"/>
        </pc:sldMkLst>
        <pc:spChg chg="mod">
          <ac:chgData name="edwin landivar" userId="ae2ac59f40d9f62d" providerId="LiveId" clId="{CCF5E4A6-7AE5-4D30-9B78-91E9177FF3C4}" dt="2019-07-19T21:04:07.448" v="273" actId="1076"/>
          <ac:spMkLst>
            <pc:docMk/>
            <pc:sldMk cId="3202398856" sldId="626"/>
            <ac:spMk id="6" creationId="{5A029062-0B40-4469-A9C2-00C47831E7F0}"/>
          </ac:spMkLst>
        </pc:spChg>
        <pc:spChg chg="mod">
          <ac:chgData name="edwin landivar" userId="ae2ac59f40d9f62d" providerId="LiveId" clId="{CCF5E4A6-7AE5-4D30-9B78-91E9177FF3C4}" dt="2019-07-19T21:04:24.515" v="276" actId="14100"/>
          <ac:spMkLst>
            <pc:docMk/>
            <pc:sldMk cId="3202398856" sldId="626"/>
            <ac:spMk id="7" creationId="{B0369C6B-D18C-4CCF-81D5-91F16F2021B5}"/>
          </ac:spMkLst>
        </pc:spChg>
        <pc:spChg chg="mod">
          <ac:chgData name="edwin landivar" userId="ae2ac59f40d9f62d" providerId="LiveId" clId="{CCF5E4A6-7AE5-4D30-9B78-91E9177FF3C4}" dt="2019-07-19T21:04:10.663" v="274" actId="1076"/>
          <ac:spMkLst>
            <pc:docMk/>
            <pc:sldMk cId="3202398856" sldId="626"/>
            <ac:spMk id="12" creationId="{00000000-0000-0000-0000-000000000000}"/>
          </ac:spMkLst>
        </pc:spChg>
        <pc:picChg chg="add mod">
          <ac:chgData name="edwin landivar" userId="ae2ac59f40d9f62d" providerId="LiveId" clId="{CCF5E4A6-7AE5-4D30-9B78-91E9177FF3C4}" dt="2019-07-19T21:04:02.977" v="272" actId="167"/>
          <ac:picMkLst>
            <pc:docMk/>
            <pc:sldMk cId="3202398856" sldId="626"/>
            <ac:picMk id="2" creationId="{AACC758C-5742-4A63-932F-D54B42B757E2}"/>
          </ac:picMkLst>
        </pc:picChg>
        <pc:picChg chg="del">
          <ac:chgData name="edwin landivar" userId="ae2ac59f40d9f62d" providerId="LiveId" clId="{CCF5E4A6-7AE5-4D30-9B78-91E9177FF3C4}" dt="2019-07-19T21:03:52.950" v="270" actId="478"/>
          <ac:picMkLst>
            <pc:docMk/>
            <pc:sldMk cId="3202398856" sldId="626"/>
            <ac:picMk id="8194" creationId="{A16071B0-1FBD-486A-86ED-6702F68ED301}"/>
          </ac:picMkLst>
        </pc:picChg>
        <pc:picChg chg="del">
          <ac:chgData name="edwin landivar" userId="ae2ac59f40d9f62d" providerId="LiveId" clId="{CCF5E4A6-7AE5-4D30-9B78-91E9177FF3C4}" dt="2019-07-19T21:03:50.517" v="269" actId="478"/>
          <ac:picMkLst>
            <pc:docMk/>
            <pc:sldMk cId="3202398856" sldId="626"/>
            <ac:picMk id="8198" creationId="{5D5E12FA-ED49-448F-837B-C5A2B9D0AA37}"/>
          </ac:picMkLst>
        </pc:picChg>
      </pc:sldChg>
    </pc:docChg>
  </pc:docChgLst>
  <pc:docChgLst>
    <pc:chgData name="edwin landivar" userId="ae2ac59f40d9f62d" providerId="LiveId" clId="{99E087B3-81A7-45D2-B2E8-79EC90475C94}"/>
    <pc:docChg chg="undo custSel addSld modSld sldOrd modNotesMaster">
      <pc:chgData name="edwin landivar" userId="ae2ac59f40d9f62d" providerId="LiveId" clId="{99E087B3-81A7-45D2-B2E8-79EC90475C94}" dt="2019-07-16T15:46:06.573" v="721" actId="20577"/>
      <pc:docMkLst>
        <pc:docMk/>
      </pc:docMkLst>
      <pc:sldChg chg="addSp delSp modSp">
        <pc:chgData name="edwin landivar" userId="ae2ac59f40d9f62d" providerId="LiveId" clId="{99E087B3-81A7-45D2-B2E8-79EC90475C94}" dt="2019-07-16T14:19:34.632" v="512" actId="14100"/>
        <pc:sldMkLst>
          <pc:docMk/>
          <pc:sldMk cId="3378895467" sldId="606"/>
        </pc:sldMkLst>
        <pc:spChg chg="mod">
          <ac:chgData name="edwin landivar" userId="ae2ac59f40d9f62d" providerId="LiveId" clId="{99E087B3-81A7-45D2-B2E8-79EC90475C94}" dt="2019-07-16T13:34:10.244" v="59" actId="20577"/>
          <ac:spMkLst>
            <pc:docMk/>
            <pc:sldMk cId="3378895467" sldId="606"/>
            <ac:spMk id="5" creationId="{00000000-0000-0000-0000-000000000000}"/>
          </ac:spMkLst>
        </pc:spChg>
        <pc:picChg chg="add del mod">
          <ac:chgData name="edwin landivar" userId="ae2ac59f40d9f62d" providerId="LiveId" clId="{99E087B3-81A7-45D2-B2E8-79EC90475C94}" dt="2019-07-16T14:19:28.283" v="510" actId="478"/>
          <ac:picMkLst>
            <pc:docMk/>
            <pc:sldMk cId="3378895467" sldId="606"/>
            <ac:picMk id="2" creationId="{DBDA176F-49B9-4882-9723-EF1637642BBE}"/>
          </ac:picMkLst>
        </pc:picChg>
        <pc:picChg chg="add mod">
          <ac:chgData name="edwin landivar" userId="ae2ac59f40d9f62d" providerId="LiveId" clId="{99E087B3-81A7-45D2-B2E8-79EC90475C94}" dt="2019-07-16T14:19:34.632" v="512" actId="14100"/>
          <ac:picMkLst>
            <pc:docMk/>
            <pc:sldMk cId="3378895467" sldId="606"/>
            <ac:picMk id="6" creationId="{ADE62816-4C31-49BE-A0FB-9345C0A44FDC}"/>
          </ac:picMkLst>
        </pc:picChg>
        <pc:picChg chg="del">
          <ac:chgData name="edwin landivar" userId="ae2ac59f40d9f62d" providerId="LiveId" clId="{99E087B3-81A7-45D2-B2E8-79EC90475C94}" dt="2019-07-16T14:08:41.825" v="500" actId="478"/>
          <ac:picMkLst>
            <pc:docMk/>
            <pc:sldMk cId="3378895467" sldId="606"/>
            <ac:picMk id="1026" creationId="{D1309E7F-1BE2-40D3-836C-222700FCE3DA}"/>
          </ac:picMkLst>
        </pc:picChg>
      </pc:sldChg>
      <pc:sldChg chg="addSp delSp modSp">
        <pc:chgData name="edwin landivar" userId="ae2ac59f40d9f62d" providerId="LiveId" clId="{99E087B3-81A7-45D2-B2E8-79EC90475C94}" dt="2019-07-16T14:18:14.632" v="509" actId="1076"/>
        <pc:sldMkLst>
          <pc:docMk/>
          <pc:sldMk cId="837056114" sldId="613"/>
        </pc:sldMkLst>
        <pc:spChg chg="mod">
          <ac:chgData name="edwin landivar" userId="ae2ac59f40d9f62d" providerId="LiveId" clId="{99E087B3-81A7-45D2-B2E8-79EC90475C94}" dt="2019-07-16T14:18:14.632" v="509" actId="1076"/>
          <ac:spMkLst>
            <pc:docMk/>
            <pc:sldMk cId="837056114" sldId="613"/>
            <ac:spMk id="14" creationId="{00000000-0000-0000-0000-000000000000}"/>
          </ac:spMkLst>
        </pc:spChg>
        <pc:grpChg chg="mod">
          <ac:chgData name="edwin landivar" userId="ae2ac59f40d9f62d" providerId="LiveId" clId="{99E087B3-81A7-45D2-B2E8-79EC90475C94}" dt="2019-07-16T13:36:58.444" v="60"/>
          <ac:grpSpMkLst>
            <pc:docMk/>
            <pc:sldMk cId="837056114" sldId="613"/>
            <ac:grpSpMk id="21" creationId="{00000000-0000-0000-0000-000000000000}"/>
          </ac:grpSpMkLst>
        </pc:grpChg>
        <pc:picChg chg="add mod">
          <ac:chgData name="edwin landivar" userId="ae2ac59f40d9f62d" providerId="LiveId" clId="{99E087B3-81A7-45D2-B2E8-79EC90475C94}" dt="2019-07-16T14:18:05.411" v="508" actId="167"/>
          <ac:picMkLst>
            <pc:docMk/>
            <pc:sldMk cId="837056114" sldId="613"/>
            <ac:picMk id="2050" creationId="{17E10F28-54D3-40EA-A5E5-11A7383727DD}"/>
          </ac:picMkLst>
        </pc:picChg>
        <pc:picChg chg="del">
          <ac:chgData name="edwin landivar" userId="ae2ac59f40d9f62d" providerId="LiveId" clId="{99E087B3-81A7-45D2-B2E8-79EC90475C94}" dt="2019-07-16T14:17:48.255" v="504" actId="478"/>
          <ac:picMkLst>
            <pc:docMk/>
            <pc:sldMk cId="837056114" sldId="613"/>
            <ac:picMk id="2054" creationId="{9113860D-644B-41CD-9EC2-D850787973C8}"/>
          </ac:picMkLst>
        </pc:picChg>
      </pc:sldChg>
      <pc:sldChg chg="addSp delSp modSp">
        <pc:chgData name="edwin landivar" userId="ae2ac59f40d9f62d" providerId="LiveId" clId="{99E087B3-81A7-45D2-B2E8-79EC90475C94}" dt="2019-07-16T14:29:51.184" v="553" actId="14100"/>
        <pc:sldMkLst>
          <pc:docMk/>
          <pc:sldMk cId="1479977622" sldId="614"/>
        </pc:sldMkLst>
        <pc:spChg chg="mod">
          <ac:chgData name="edwin landivar" userId="ae2ac59f40d9f62d" providerId="LiveId" clId="{99E087B3-81A7-45D2-B2E8-79EC90475C94}" dt="2019-07-16T14:29:36.400" v="549" actId="1076"/>
          <ac:spMkLst>
            <pc:docMk/>
            <pc:sldMk cId="1479977622" sldId="614"/>
            <ac:spMk id="9" creationId="{B785FD58-7E78-41DD-B8F9-95CAC72BE8C1}"/>
          </ac:spMkLst>
        </pc:spChg>
        <pc:spChg chg="mod">
          <ac:chgData name="edwin landivar" userId="ae2ac59f40d9f62d" providerId="LiveId" clId="{99E087B3-81A7-45D2-B2E8-79EC90475C94}" dt="2019-07-16T14:29:40.625" v="550" actId="1076"/>
          <ac:spMkLst>
            <pc:docMk/>
            <pc:sldMk cId="1479977622" sldId="614"/>
            <ac:spMk id="10" creationId="{B79F5B80-9173-4780-8ABB-39C0302D06F1}"/>
          </ac:spMkLst>
        </pc:spChg>
        <pc:spChg chg="del mod">
          <ac:chgData name="edwin landivar" userId="ae2ac59f40d9f62d" providerId="LiveId" clId="{99E087B3-81A7-45D2-B2E8-79EC90475C94}" dt="2019-07-16T14:29:25.477" v="547" actId="478"/>
          <ac:spMkLst>
            <pc:docMk/>
            <pc:sldMk cId="1479977622" sldId="614"/>
            <ac:spMk id="11" creationId="{00000000-0000-0000-0000-000000000000}"/>
          </ac:spMkLst>
        </pc:spChg>
        <pc:spChg chg="mod">
          <ac:chgData name="edwin landivar" userId="ae2ac59f40d9f62d" providerId="LiveId" clId="{99E087B3-81A7-45D2-B2E8-79EC90475C94}" dt="2019-07-16T14:29:43.810" v="551" actId="1076"/>
          <ac:spMkLst>
            <pc:docMk/>
            <pc:sldMk cId="1479977622" sldId="614"/>
            <ac:spMk id="12" creationId="{FDA60557-BA79-460F-BF5F-4FA86BF69E8D}"/>
          </ac:spMkLst>
        </pc:spChg>
        <pc:grpChg chg="add mod">
          <ac:chgData name="edwin landivar" userId="ae2ac59f40d9f62d" providerId="LiveId" clId="{99E087B3-81A7-45D2-B2E8-79EC90475C94}" dt="2019-07-16T14:29:22.564" v="546"/>
          <ac:grpSpMkLst>
            <pc:docMk/>
            <pc:sldMk cId="1479977622" sldId="614"/>
            <ac:grpSpMk id="7" creationId="{6A2EE282-3F0E-48E3-8A4C-4C198B8FBCBE}"/>
          </ac:grpSpMkLst>
        </pc:grpChg>
        <pc:picChg chg="add mod">
          <ac:chgData name="edwin landivar" userId="ae2ac59f40d9f62d" providerId="LiveId" clId="{99E087B3-81A7-45D2-B2E8-79EC90475C94}" dt="2019-07-16T14:29:51.184" v="553" actId="14100"/>
          <ac:picMkLst>
            <pc:docMk/>
            <pc:sldMk cId="1479977622" sldId="614"/>
            <ac:picMk id="3074" creationId="{61B35E24-3EB2-42EF-BC93-4A665870E3EF}"/>
          </ac:picMkLst>
        </pc:picChg>
        <pc:picChg chg="del">
          <ac:chgData name="edwin landivar" userId="ae2ac59f40d9f62d" providerId="LiveId" clId="{99E087B3-81A7-45D2-B2E8-79EC90475C94}" dt="2019-07-16T14:19:47.665" v="513" actId="478"/>
          <ac:picMkLst>
            <pc:docMk/>
            <pc:sldMk cId="1479977622" sldId="614"/>
            <ac:picMk id="3076" creationId="{1B602EC8-6B49-4377-BEAB-8D9EE1E11304}"/>
          </ac:picMkLst>
        </pc:picChg>
        <pc:picChg chg="del mod">
          <ac:chgData name="edwin landivar" userId="ae2ac59f40d9f62d" providerId="LiveId" clId="{99E087B3-81A7-45D2-B2E8-79EC90475C94}" dt="2019-07-16T14:28:22.603" v="533" actId="478"/>
          <ac:picMkLst>
            <pc:docMk/>
            <pc:sldMk cId="1479977622" sldId="614"/>
            <ac:picMk id="3080" creationId="{CC6A24FD-83E9-4D17-B755-F98ABBAD1050}"/>
          </ac:picMkLst>
        </pc:picChg>
      </pc:sldChg>
      <pc:sldChg chg="addSp delSp modSp modNotesTx">
        <pc:chgData name="edwin landivar" userId="ae2ac59f40d9f62d" providerId="LiveId" clId="{99E087B3-81A7-45D2-B2E8-79EC90475C94}" dt="2019-07-16T15:08:29.760" v="665" actId="167"/>
        <pc:sldMkLst>
          <pc:docMk/>
          <pc:sldMk cId="668194125" sldId="616"/>
        </pc:sldMkLst>
        <pc:spChg chg="mod">
          <ac:chgData name="edwin landivar" userId="ae2ac59f40d9f62d" providerId="LiveId" clId="{99E087B3-81A7-45D2-B2E8-79EC90475C94}" dt="2019-07-16T15:08:03.157" v="660" actId="17032"/>
          <ac:spMkLst>
            <pc:docMk/>
            <pc:sldMk cId="668194125" sldId="616"/>
            <ac:spMk id="7" creationId="{1867828F-492D-4BF1-8A4E-822DF2FD5B9B}"/>
          </ac:spMkLst>
        </pc:spChg>
        <pc:spChg chg="del mod">
          <ac:chgData name="edwin landivar" userId="ae2ac59f40d9f62d" providerId="LiveId" clId="{99E087B3-81A7-45D2-B2E8-79EC90475C94}" dt="2019-07-16T13:52:51.501" v="306" actId="478"/>
          <ac:spMkLst>
            <pc:docMk/>
            <pc:sldMk cId="668194125" sldId="616"/>
            <ac:spMk id="10" creationId="{00000000-0000-0000-0000-000000000000}"/>
          </ac:spMkLst>
        </pc:spChg>
        <pc:spChg chg="add mod ord">
          <ac:chgData name="edwin landivar" userId="ae2ac59f40d9f62d" providerId="LiveId" clId="{99E087B3-81A7-45D2-B2E8-79EC90475C94}" dt="2019-07-16T15:08:25.941" v="664" actId="167"/>
          <ac:spMkLst>
            <pc:docMk/>
            <pc:sldMk cId="668194125" sldId="616"/>
            <ac:spMk id="11" creationId="{000A3D02-EEEC-4528-90F1-EF34E378C585}"/>
          </ac:spMkLst>
        </pc:spChg>
        <pc:picChg chg="add mod ord">
          <ac:chgData name="edwin landivar" userId="ae2ac59f40d9f62d" providerId="LiveId" clId="{99E087B3-81A7-45D2-B2E8-79EC90475C94}" dt="2019-07-16T15:08:29.760" v="665" actId="167"/>
          <ac:picMkLst>
            <pc:docMk/>
            <pc:sldMk cId="668194125" sldId="616"/>
            <ac:picMk id="3" creationId="{CDEBD535-209A-490E-99F1-3B1A797B1813}"/>
          </ac:picMkLst>
        </pc:picChg>
        <pc:picChg chg="del mod">
          <ac:chgData name="edwin landivar" userId="ae2ac59f40d9f62d" providerId="LiveId" clId="{99E087B3-81A7-45D2-B2E8-79EC90475C94}" dt="2019-07-16T13:52:47.220" v="304" actId="478"/>
          <ac:picMkLst>
            <pc:docMk/>
            <pc:sldMk cId="668194125" sldId="616"/>
            <ac:picMk id="9" creationId="{88CEFF72-D39A-4250-A217-0C8D632D660D}"/>
          </ac:picMkLst>
        </pc:picChg>
      </pc:sldChg>
      <pc:sldChg chg="addSp delSp modSp modNotesTx">
        <pc:chgData name="edwin landivar" userId="ae2ac59f40d9f62d" providerId="LiveId" clId="{99E087B3-81A7-45D2-B2E8-79EC90475C94}" dt="2019-07-16T15:11:49.567" v="676" actId="167"/>
        <pc:sldMkLst>
          <pc:docMk/>
          <pc:sldMk cId="1542355900" sldId="618"/>
        </pc:sldMkLst>
        <pc:spChg chg="mod">
          <ac:chgData name="edwin landivar" userId="ae2ac59f40d9f62d" providerId="LiveId" clId="{99E087B3-81A7-45D2-B2E8-79EC90475C94}" dt="2019-07-16T15:11:36.286" v="673" actId="17032"/>
          <ac:spMkLst>
            <pc:docMk/>
            <pc:sldMk cId="1542355900" sldId="618"/>
            <ac:spMk id="7" creationId="{B0369C6B-D18C-4CCF-81D5-91F16F2021B5}"/>
          </ac:spMkLst>
        </pc:spChg>
        <pc:spChg chg="add ord">
          <ac:chgData name="edwin landivar" userId="ae2ac59f40d9f62d" providerId="LiveId" clId="{99E087B3-81A7-45D2-B2E8-79EC90475C94}" dt="2019-07-16T15:11:47.246" v="675" actId="167"/>
          <ac:spMkLst>
            <pc:docMk/>
            <pc:sldMk cId="1542355900" sldId="618"/>
            <ac:spMk id="8" creationId="{952E69BF-CBD5-4093-90B8-854A86A7ABE3}"/>
          </ac:spMkLst>
        </pc:spChg>
        <pc:picChg chg="del">
          <ac:chgData name="edwin landivar" userId="ae2ac59f40d9f62d" providerId="LiveId" clId="{99E087B3-81A7-45D2-B2E8-79EC90475C94}" dt="2019-07-16T13:58:14.329" v="378" actId="478"/>
          <ac:picMkLst>
            <pc:docMk/>
            <pc:sldMk cId="1542355900" sldId="618"/>
            <ac:picMk id="6146" creationId="{C3B04EDF-50CB-4AE5-B58E-34564299BB0E}"/>
          </ac:picMkLst>
        </pc:picChg>
        <pc:picChg chg="del mod">
          <ac:chgData name="edwin landivar" userId="ae2ac59f40d9f62d" providerId="LiveId" clId="{99E087B3-81A7-45D2-B2E8-79EC90475C94}" dt="2019-07-16T13:58:18.636" v="380" actId="478"/>
          <ac:picMkLst>
            <pc:docMk/>
            <pc:sldMk cId="1542355900" sldId="618"/>
            <ac:picMk id="6148" creationId="{DBD41AB5-75B2-482A-B306-FA8395E83193}"/>
          </ac:picMkLst>
        </pc:picChg>
        <pc:picChg chg="add mod">
          <ac:chgData name="edwin landivar" userId="ae2ac59f40d9f62d" providerId="LiveId" clId="{99E087B3-81A7-45D2-B2E8-79EC90475C94}" dt="2019-07-16T15:11:49.567" v="676" actId="167"/>
          <ac:picMkLst>
            <pc:docMk/>
            <pc:sldMk cId="1542355900" sldId="618"/>
            <ac:picMk id="7170" creationId="{6D0CA66B-F9D3-42DA-AAF4-49B18EB6FAD1}"/>
          </ac:picMkLst>
        </pc:picChg>
      </pc:sldChg>
      <pc:sldChg chg="addSp delSp modSp modNotesTx">
        <pc:chgData name="edwin landivar" userId="ae2ac59f40d9f62d" providerId="LiveId" clId="{99E087B3-81A7-45D2-B2E8-79EC90475C94}" dt="2019-07-16T15:01:55.639" v="645" actId="167"/>
        <pc:sldMkLst>
          <pc:docMk/>
          <pc:sldMk cId="2599265895" sldId="619"/>
        </pc:sldMkLst>
        <pc:spChg chg="add mod ord">
          <ac:chgData name="edwin landivar" userId="ae2ac59f40d9f62d" providerId="LiveId" clId="{99E087B3-81A7-45D2-B2E8-79EC90475C94}" dt="2019-07-16T15:01:47.368" v="643" actId="167"/>
          <ac:spMkLst>
            <pc:docMk/>
            <pc:sldMk cId="2599265895" sldId="619"/>
            <ac:spMk id="2" creationId="{65A7E11F-DF5A-4A09-A3C4-EBD10079B248}"/>
          </ac:spMkLst>
        </pc:spChg>
        <pc:spChg chg="add mod ord">
          <ac:chgData name="edwin landivar" userId="ae2ac59f40d9f62d" providerId="LiveId" clId="{99E087B3-81A7-45D2-B2E8-79EC90475C94}" dt="2019-07-16T15:01:52.703" v="644" actId="167"/>
          <ac:spMkLst>
            <pc:docMk/>
            <pc:sldMk cId="2599265895" sldId="619"/>
            <ac:spMk id="9" creationId="{227275EF-EC61-4770-89C0-348F5818FF93}"/>
          </ac:spMkLst>
        </pc:spChg>
        <pc:spChg chg="mod">
          <ac:chgData name="edwin landivar" userId="ae2ac59f40d9f62d" providerId="LiveId" clId="{99E087B3-81A7-45D2-B2E8-79EC90475C94}" dt="2019-07-16T15:00:36.935" v="634" actId="17032"/>
          <ac:spMkLst>
            <pc:docMk/>
            <pc:sldMk cId="2599265895" sldId="619"/>
            <ac:spMk id="27" creationId="{00000000-0000-0000-0000-000000000000}"/>
          </ac:spMkLst>
        </pc:spChg>
        <pc:picChg chg="del">
          <ac:chgData name="edwin landivar" userId="ae2ac59f40d9f62d" providerId="LiveId" clId="{99E087B3-81A7-45D2-B2E8-79EC90475C94}" dt="2019-07-16T13:47:14.298" v="231" actId="478"/>
          <ac:picMkLst>
            <pc:docMk/>
            <pc:sldMk cId="2599265895" sldId="619"/>
            <ac:picMk id="8" creationId="{23D8E083-6FA6-45E6-8369-CA1A4E1C95AE}"/>
          </ac:picMkLst>
        </pc:picChg>
        <pc:picChg chg="del">
          <ac:chgData name="edwin landivar" userId="ae2ac59f40d9f62d" providerId="LiveId" clId="{99E087B3-81A7-45D2-B2E8-79EC90475C94}" dt="2019-07-16T13:47:19.732" v="233" actId="478"/>
          <ac:picMkLst>
            <pc:docMk/>
            <pc:sldMk cId="2599265895" sldId="619"/>
            <ac:picMk id="4098" creationId="{25BCAE7C-829D-4980-9A6B-4CD97255EAE1}"/>
          </ac:picMkLst>
        </pc:picChg>
        <pc:picChg chg="add mod">
          <ac:chgData name="edwin landivar" userId="ae2ac59f40d9f62d" providerId="LiveId" clId="{99E087B3-81A7-45D2-B2E8-79EC90475C94}" dt="2019-07-16T15:01:55.639" v="645" actId="167"/>
          <ac:picMkLst>
            <pc:docMk/>
            <pc:sldMk cId="2599265895" sldId="619"/>
            <ac:picMk id="6146" creationId="{1B4362EF-45C4-4768-A649-BDDF8FCD55AB}"/>
          </ac:picMkLst>
        </pc:picChg>
      </pc:sldChg>
      <pc:sldChg chg="addSp delSp modSp">
        <pc:chgData name="edwin landivar" userId="ae2ac59f40d9f62d" providerId="LiveId" clId="{99E087B3-81A7-45D2-B2E8-79EC90475C94}" dt="2019-07-16T15:19:10.199" v="715" actId="1076"/>
        <pc:sldMkLst>
          <pc:docMk/>
          <pc:sldMk cId="3481045880" sldId="622"/>
        </pc:sldMkLst>
        <pc:spChg chg="add del mod">
          <ac:chgData name="edwin landivar" userId="ae2ac59f40d9f62d" providerId="LiveId" clId="{99E087B3-81A7-45D2-B2E8-79EC90475C94}" dt="2019-07-16T15:16:00.724" v="710" actId="931"/>
          <ac:spMkLst>
            <pc:docMk/>
            <pc:sldMk cId="3481045880" sldId="622"/>
            <ac:spMk id="3" creationId="{F89C285D-1392-441C-9CC1-AF9C903BF303}"/>
          </ac:spMkLst>
        </pc:spChg>
        <pc:spChg chg="mod">
          <ac:chgData name="edwin landivar" userId="ae2ac59f40d9f62d" providerId="LiveId" clId="{99E087B3-81A7-45D2-B2E8-79EC90475C94}" dt="2019-07-16T15:15:08.927" v="706" actId="1076"/>
          <ac:spMkLst>
            <pc:docMk/>
            <pc:sldMk cId="3481045880" sldId="622"/>
            <ac:spMk id="5" creationId="{00000000-0000-0000-0000-000000000000}"/>
          </ac:spMkLst>
        </pc:spChg>
        <pc:spChg chg="add del mod">
          <ac:chgData name="edwin landivar" userId="ae2ac59f40d9f62d" providerId="LiveId" clId="{99E087B3-81A7-45D2-B2E8-79EC90475C94}" dt="2019-07-16T15:18:59.026" v="712" actId="931"/>
          <ac:spMkLst>
            <pc:docMk/>
            <pc:sldMk cId="3481045880" sldId="622"/>
            <ac:spMk id="10" creationId="{C04F1378-B8D4-48AA-98F5-2FA353D2DA04}"/>
          </ac:spMkLst>
        </pc:spChg>
        <pc:spChg chg="mod">
          <ac:chgData name="edwin landivar" userId="ae2ac59f40d9f62d" providerId="LiveId" clId="{99E087B3-81A7-45D2-B2E8-79EC90475C94}" dt="2019-07-16T14:05:34.261" v="497" actId="6549"/>
          <ac:spMkLst>
            <pc:docMk/>
            <pc:sldMk cId="3481045880" sldId="622"/>
            <ac:spMk id="14" creationId="{00000000-0000-0000-0000-000000000000}"/>
          </ac:spMkLst>
        </pc:spChg>
        <pc:spChg chg="mod">
          <ac:chgData name="edwin landivar" userId="ae2ac59f40d9f62d" providerId="LiveId" clId="{99E087B3-81A7-45D2-B2E8-79EC90475C94}" dt="2019-07-16T15:19:06.445" v="714" actId="1076"/>
          <ac:spMkLst>
            <pc:docMk/>
            <pc:sldMk cId="3481045880" sldId="622"/>
            <ac:spMk id="15" creationId="{00000000-0000-0000-0000-000000000000}"/>
          </ac:spMkLst>
        </pc:spChg>
        <pc:grpChg chg="mod">
          <ac:chgData name="edwin landivar" userId="ae2ac59f40d9f62d" providerId="LiveId" clId="{99E087B3-81A7-45D2-B2E8-79EC90475C94}" dt="2019-07-16T15:19:10.199" v="715" actId="1076"/>
          <ac:grpSpMkLst>
            <pc:docMk/>
            <pc:sldMk cId="3481045880" sldId="622"/>
            <ac:grpSpMk id="21" creationId="{00000000-0000-0000-0000-000000000000}"/>
          </ac:grpSpMkLst>
        </pc:grpChg>
        <pc:picChg chg="add del mod">
          <ac:chgData name="edwin landivar" userId="ae2ac59f40d9f62d" providerId="LiveId" clId="{99E087B3-81A7-45D2-B2E8-79EC90475C94}" dt="2019-07-16T15:16:04.758" v="711" actId="478"/>
          <ac:picMkLst>
            <pc:docMk/>
            <pc:sldMk cId="3481045880" sldId="622"/>
            <ac:picMk id="6" creationId="{3E76AB88-126D-4E30-9B53-D629740CFD4C}"/>
          </ac:picMkLst>
        </pc:picChg>
        <pc:picChg chg="del">
          <ac:chgData name="edwin landivar" userId="ae2ac59f40d9f62d" providerId="LiveId" clId="{99E087B3-81A7-45D2-B2E8-79EC90475C94}" dt="2019-07-16T15:15:16.123" v="709" actId="478"/>
          <ac:picMkLst>
            <pc:docMk/>
            <pc:sldMk cId="3481045880" sldId="622"/>
            <ac:picMk id="8" creationId="{0E45CBAA-788F-4380-8FEB-97D07807B2DD}"/>
          </ac:picMkLst>
        </pc:picChg>
        <pc:picChg chg="add mod ord">
          <ac:chgData name="edwin landivar" userId="ae2ac59f40d9f62d" providerId="LiveId" clId="{99E087B3-81A7-45D2-B2E8-79EC90475C94}" dt="2019-07-16T15:19:03.488" v="713" actId="167"/>
          <ac:picMkLst>
            <pc:docMk/>
            <pc:sldMk cId="3481045880" sldId="622"/>
            <ac:picMk id="12" creationId="{5A87D9BB-37CC-4813-8F57-6FBC502D4626}"/>
          </ac:picMkLst>
        </pc:picChg>
      </pc:sldChg>
      <pc:sldChg chg="addSp delSp modSp add ord modNotesTx">
        <pc:chgData name="edwin landivar" userId="ae2ac59f40d9f62d" providerId="LiveId" clId="{99E087B3-81A7-45D2-B2E8-79EC90475C94}" dt="2019-07-16T14:44:53.727" v="622" actId="1076"/>
        <pc:sldMkLst>
          <pc:docMk/>
          <pc:sldMk cId="3568748920" sldId="623"/>
        </pc:sldMkLst>
        <pc:spChg chg="mod">
          <ac:chgData name="edwin landivar" userId="ae2ac59f40d9f62d" providerId="LiveId" clId="{99E087B3-81A7-45D2-B2E8-79EC90475C94}" dt="2019-07-16T13:44:56.255" v="219" actId="1076"/>
          <ac:spMkLst>
            <pc:docMk/>
            <pc:sldMk cId="3568748920" sldId="623"/>
            <ac:spMk id="5" creationId="{00000000-0000-0000-0000-000000000000}"/>
          </ac:spMkLst>
        </pc:spChg>
        <pc:spChg chg="mod">
          <ac:chgData name="edwin landivar" userId="ae2ac59f40d9f62d" providerId="LiveId" clId="{99E087B3-81A7-45D2-B2E8-79EC90475C94}" dt="2019-07-16T13:44:05.176" v="210" actId="1076"/>
          <ac:spMkLst>
            <pc:docMk/>
            <pc:sldMk cId="3568748920" sldId="623"/>
            <ac:spMk id="7" creationId="{00000000-0000-0000-0000-000000000000}"/>
          </ac:spMkLst>
        </pc:spChg>
        <pc:spChg chg="mod">
          <ac:chgData name="edwin landivar" userId="ae2ac59f40d9f62d" providerId="LiveId" clId="{99E087B3-81A7-45D2-B2E8-79EC90475C94}" dt="2019-07-16T13:45:10.664" v="222" actId="20577"/>
          <ac:spMkLst>
            <pc:docMk/>
            <pc:sldMk cId="3568748920" sldId="623"/>
            <ac:spMk id="14" creationId="{00000000-0000-0000-0000-000000000000}"/>
          </ac:spMkLst>
        </pc:spChg>
        <pc:spChg chg="mod ord">
          <ac:chgData name="edwin landivar" userId="ae2ac59f40d9f62d" providerId="LiveId" clId="{99E087B3-81A7-45D2-B2E8-79EC90475C94}" dt="2019-07-16T14:44:36.147" v="619" actId="167"/>
          <ac:spMkLst>
            <pc:docMk/>
            <pc:sldMk cId="3568748920" sldId="623"/>
            <ac:spMk id="15" creationId="{00000000-0000-0000-0000-000000000000}"/>
          </ac:spMkLst>
        </pc:spChg>
        <pc:grpChg chg="mod">
          <ac:chgData name="edwin landivar" userId="ae2ac59f40d9f62d" providerId="LiveId" clId="{99E087B3-81A7-45D2-B2E8-79EC90475C94}" dt="2019-07-16T14:44:53.727" v="622" actId="1076"/>
          <ac:grpSpMkLst>
            <pc:docMk/>
            <pc:sldMk cId="3568748920" sldId="623"/>
            <ac:grpSpMk id="21" creationId="{00000000-0000-0000-0000-000000000000}"/>
          </ac:grpSpMkLst>
        </pc:grpChg>
        <pc:picChg chg="del">
          <ac:chgData name="edwin landivar" userId="ae2ac59f40d9f62d" providerId="LiveId" clId="{99E087B3-81A7-45D2-B2E8-79EC90475C94}" dt="2019-07-16T14:32:27.486" v="592" actId="478"/>
          <ac:picMkLst>
            <pc:docMk/>
            <pc:sldMk cId="3568748920" sldId="623"/>
            <ac:picMk id="2054" creationId="{9113860D-644B-41CD-9EC2-D850787973C8}"/>
          </ac:picMkLst>
        </pc:picChg>
        <pc:picChg chg="add mod">
          <ac:chgData name="edwin landivar" userId="ae2ac59f40d9f62d" providerId="LiveId" clId="{99E087B3-81A7-45D2-B2E8-79EC90475C94}" dt="2019-07-16T14:32:58.303" v="599" actId="14100"/>
          <ac:picMkLst>
            <pc:docMk/>
            <pc:sldMk cId="3568748920" sldId="623"/>
            <ac:picMk id="4098" creationId="{9C1DFBEB-87F3-4A53-B15A-BB01D2B0202F}"/>
          </ac:picMkLst>
        </pc:picChg>
        <pc:picChg chg="add mod">
          <ac:chgData name="edwin landivar" userId="ae2ac59f40d9f62d" providerId="LiveId" clId="{99E087B3-81A7-45D2-B2E8-79EC90475C94}" dt="2019-07-16T14:44:38.910" v="620" actId="167"/>
          <ac:picMkLst>
            <pc:docMk/>
            <pc:sldMk cId="3568748920" sldId="623"/>
            <ac:picMk id="4100" creationId="{0CD8C70E-4F04-4DEB-B1E1-8CB603365129}"/>
          </ac:picMkLst>
        </pc:picChg>
        <pc:picChg chg="add mod">
          <ac:chgData name="edwin landivar" userId="ae2ac59f40d9f62d" providerId="LiveId" clId="{99E087B3-81A7-45D2-B2E8-79EC90475C94}" dt="2019-07-16T14:44:47.806" v="621" actId="167"/>
          <ac:picMkLst>
            <pc:docMk/>
            <pc:sldMk cId="3568748920" sldId="623"/>
            <ac:picMk id="4102" creationId="{9EFA71E5-9DBD-493C-81F5-EEC936E88A5D}"/>
          </ac:picMkLst>
        </pc:picChg>
      </pc:sldChg>
      <pc:sldChg chg="addSp modSp add modNotesTx">
        <pc:chgData name="edwin landivar" userId="ae2ac59f40d9f62d" providerId="LiveId" clId="{99E087B3-81A7-45D2-B2E8-79EC90475C94}" dt="2019-07-16T15:46:06.573" v="721" actId="20577"/>
        <pc:sldMkLst>
          <pc:docMk/>
          <pc:sldMk cId="149751213" sldId="625"/>
        </pc:sldMkLst>
        <pc:spChg chg="add mod ord">
          <ac:chgData name="edwin landivar" userId="ae2ac59f40d9f62d" providerId="LiveId" clId="{99E087B3-81A7-45D2-B2E8-79EC90475C94}" dt="2019-07-16T15:14:26.666" v="701" actId="1076"/>
          <ac:spMkLst>
            <pc:docMk/>
            <pc:sldMk cId="149751213" sldId="625"/>
            <ac:spMk id="6" creationId="{5A029062-0B40-4469-A9C2-00C47831E7F0}"/>
          </ac:spMkLst>
        </pc:spChg>
        <pc:spChg chg="mod">
          <ac:chgData name="edwin landivar" userId="ae2ac59f40d9f62d" providerId="LiveId" clId="{99E087B3-81A7-45D2-B2E8-79EC90475C94}" dt="2019-07-16T15:46:06.573" v="721" actId="20577"/>
          <ac:spMkLst>
            <pc:docMk/>
            <pc:sldMk cId="149751213" sldId="625"/>
            <ac:spMk id="7" creationId="{B0369C6B-D18C-4CCF-81D5-91F16F2021B5}"/>
          </ac:spMkLst>
        </pc:spChg>
        <pc:spChg chg="mod">
          <ac:chgData name="edwin landivar" userId="ae2ac59f40d9f62d" providerId="LiveId" clId="{99E087B3-81A7-45D2-B2E8-79EC90475C94}" dt="2019-07-16T14:04:48.065" v="493" actId="1076"/>
          <ac:spMkLst>
            <pc:docMk/>
            <pc:sldMk cId="149751213" sldId="625"/>
            <ac:spMk id="12" creationId="{00000000-0000-0000-0000-000000000000}"/>
          </ac:spMkLst>
        </pc:spChg>
        <pc:picChg chg="add mod ord">
          <ac:chgData name="edwin landivar" userId="ae2ac59f40d9f62d" providerId="LiveId" clId="{99E087B3-81A7-45D2-B2E8-79EC90475C94}" dt="2019-07-16T15:14:05.588" v="696" actId="167"/>
          <ac:picMkLst>
            <pc:docMk/>
            <pc:sldMk cId="149751213" sldId="625"/>
            <ac:picMk id="3" creationId="{5D10D3DA-91F7-49DA-8F18-CF63E88ED941}"/>
          </ac:picMkLst>
        </pc:picChg>
        <pc:picChg chg="add mod ord">
          <ac:chgData name="edwin landivar" userId="ae2ac59f40d9f62d" providerId="LiveId" clId="{99E087B3-81A7-45D2-B2E8-79EC90475C94}" dt="2019-07-16T15:14:02.195" v="695" actId="167"/>
          <ac:picMkLst>
            <pc:docMk/>
            <pc:sldMk cId="149751213" sldId="625"/>
            <ac:picMk id="5" creationId="{CB4253DA-5D13-4C2C-BB1C-0B09A8000DB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uk-UA"/>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FB027185-10FB-4A57-B3F0-45136A811A24}" type="datetimeFigureOut">
              <a:rPr lang="uk-UA" smtClean="0"/>
              <a:t>22.09.2020</a:t>
            </a:fld>
            <a:endParaRPr lang="uk-UA"/>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uk-UA"/>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uk-UA"/>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uk-UA"/>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BD9C3A12-1E0F-412B-B376-8089A55D946C}" type="slidenum">
              <a:rPr lang="uk-UA" smtClean="0"/>
              <a:t>‹#›</a:t>
            </a:fld>
            <a:endParaRPr lang="uk-UA"/>
          </a:p>
        </p:txBody>
      </p:sp>
    </p:spTree>
    <p:extLst>
      <p:ext uri="{BB962C8B-B14F-4D97-AF65-F5344CB8AC3E}">
        <p14:creationId xmlns:p14="http://schemas.microsoft.com/office/powerpoint/2010/main" val="256721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a:t>
            </a:fld>
            <a:endParaRPr lang="uk-UA"/>
          </a:p>
        </p:txBody>
      </p:sp>
    </p:spTree>
    <p:extLst>
      <p:ext uri="{BB962C8B-B14F-4D97-AF65-F5344CB8AC3E}">
        <p14:creationId xmlns:p14="http://schemas.microsoft.com/office/powerpoint/2010/main" val="1925047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pPr marL="228600" lvl="0" indent="-228600">
              <a:buAutoNum type="arabicPeriod" startAt="6"/>
            </a:pPr>
            <a:r>
              <a:rPr lang="en-US" sz="1200" kern="1200" dirty="0">
                <a:solidFill>
                  <a:schemeClr val="tx1"/>
                </a:solidFill>
                <a:effectLst/>
                <a:latin typeface="+mn-lt"/>
                <a:ea typeface="+mn-ea"/>
                <a:cs typeface="+mn-cs"/>
              </a:rPr>
              <a:t>Make sure you have firm footing, a wide stance, good grip and keep your arms straight.</a:t>
            </a:r>
          </a:p>
          <a:p>
            <a:pPr marL="228600" lvl="0" indent="-228600">
              <a:buAutoNum type="arabicPeriod" startAt="6"/>
            </a:pPr>
            <a:r>
              <a:rPr lang="en-US" sz="1200" kern="1200" dirty="0">
                <a:solidFill>
                  <a:schemeClr val="tx1"/>
                </a:solidFill>
                <a:effectLst/>
                <a:latin typeface="+mn-lt"/>
                <a:ea typeface="+mn-ea"/>
                <a:cs typeface="+mn-cs"/>
              </a:rPr>
              <a:t>Bend your knees as much as possible. If the load is large, you may have to stand slightly over it to start the lift.</a:t>
            </a:r>
          </a:p>
          <a:p>
            <a:pPr marL="228600" lvl="0" indent="-228600">
              <a:buAutoNum type="arabicPeriod" startAt="6"/>
            </a:pPr>
            <a:r>
              <a:rPr lang="en-US" sz="1200" kern="1200" dirty="0">
                <a:solidFill>
                  <a:schemeClr val="tx1"/>
                </a:solidFill>
                <a:effectLst/>
                <a:latin typeface="+mn-lt"/>
                <a:ea typeface="+mn-ea"/>
                <a:cs typeface="+mn-cs"/>
              </a:rPr>
              <a:t>Tighten your abdominal muscles and try to tuck your chin into your chest.</a:t>
            </a:r>
          </a:p>
          <a:p>
            <a:pPr marL="228600" lvl="0" indent="-228600">
              <a:buAutoNum type="arabicPeriod" startAt="6"/>
            </a:pPr>
            <a:r>
              <a:rPr lang="en-US" sz="1200" kern="1200" dirty="0">
                <a:solidFill>
                  <a:schemeClr val="tx1"/>
                </a:solidFill>
                <a:effectLst/>
                <a:latin typeface="+mn-lt"/>
                <a:ea typeface="+mn-ea"/>
                <a:cs typeface="+mn-cs"/>
              </a:rPr>
              <a:t>Initiate the lift with your body weight and lift with your legs, as they are a larger and stronger muscle group.</a:t>
            </a:r>
          </a:p>
          <a:p>
            <a:pPr marL="228600" lvl="0" indent="-228600">
              <a:buAutoNum type="arabicPeriod" startAt="6"/>
            </a:pPr>
            <a:r>
              <a:rPr lang="en-US" sz="1200" kern="1200" dirty="0">
                <a:solidFill>
                  <a:schemeClr val="tx1"/>
                </a:solidFill>
                <a:effectLst/>
                <a:latin typeface="+mn-lt"/>
                <a:ea typeface="+mn-ea"/>
                <a:cs typeface="+mn-cs"/>
              </a:rPr>
              <a:t>If you are unable to use a smooth and slow lifting approach, use momentum to help bring the load closer to your body.</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10</a:t>
            </a:fld>
            <a:endParaRPr lang="uk-UA"/>
          </a:p>
        </p:txBody>
      </p:sp>
    </p:spTree>
    <p:extLst>
      <p:ext uri="{BB962C8B-B14F-4D97-AF65-F5344CB8AC3E}">
        <p14:creationId xmlns:p14="http://schemas.microsoft.com/office/powerpoint/2010/main" val="3572067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Final Word</a:t>
            </a:r>
          </a:p>
          <a:p>
            <a:r>
              <a:rPr lang="en-US" sz="1200" kern="1200" dirty="0">
                <a:solidFill>
                  <a:schemeClr val="tx1"/>
                </a:solidFill>
                <a:effectLst/>
                <a:latin typeface="+mn-lt"/>
                <a:ea typeface="+mn-ea"/>
                <a:cs typeface="+mn-cs"/>
              </a:rPr>
              <a:t>Your back is not a “tool” that you can easily replace. If you injury your back, it could have lifelong negative consequences for you at work and in your non- work life. Treat your back with kindness and intelligence. </a:t>
            </a:r>
            <a:endParaRPr lang="en-US" sz="1300" dirty="0"/>
          </a:p>
        </p:txBody>
      </p:sp>
      <p:sp>
        <p:nvSpPr>
          <p:cNvPr id="4" name="Slide Number Placeholder 3"/>
          <p:cNvSpPr>
            <a:spLocks noGrp="1"/>
          </p:cNvSpPr>
          <p:nvPr>
            <p:ph type="sldNum" sz="quarter" idx="10"/>
          </p:nvPr>
        </p:nvSpPr>
        <p:spPr/>
        <p:txBody>
          <a:bodyPr/>
          <a:lstStyle/>
          <a:p>
            <a:fld id="{BD9C3A12-1E0F-412B-B376-8089A55D946C}" type="slidenum">
              <a:rPr lang="uk-UA" smtClean="0"/>
              <a:t>11</a:t>
            </a:fld>
            <a:endParaRPr lang="uk-UA"/>
          </a:p>
        </p:txBody>
      </p:sp>
    </p:spTree>
    <p:extLst>
      <p:ext uri="{BB962C8B-B14F-4D97-AF65-F5344CB8AC3E}">
        <p14:creationId xmlns:p14="http://schemas.microsoft.com/office/powerpoint/2010/main" val="2338256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Safe Lifting &amp; Ergonomics</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D9C3A12-1E0F-412B-B376-8089A55D946C}" type="slidenum">
              <a:rPr lang="uk-UA" smtClean="0"/>
              <a:t>2</a:t>
            </a:fld>
            <a:endParaRPr lang="uk-UA"/>
          </a:p>
        </p:txBody>
      </p:sp>
    </p:spTree>
    <p:extLst>
      <p:ext uri="{BB962C8B-B14F-4D97-AF65-F5344CB8AC3E}">
        <p14:creationId xmlns:p14="http://schemas.microsoft.com/office/powerpoint/2010/main" val="3564614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What’s at Stake?</a:t>
            </a:r>
          </a:p>
          <a:p>
            <a:r>
              <a:rPr lang="en-US" sz="1200" kern="1200" dirty="0">
                <a:solidFill>
                  <a:schemeClr val="tx1"/>
                </a:solidFill>
                <a:effectLst/>
                <a:latin typeface="+mn-lt"/>
                <a:ea typeface="+mn-ea"/>
                <a:cs typeface="+mn-cs"/>
              </a:rPr>
              <a:t>Ergonomics and safe lifting practices go “hand in hand”. Ergonomic can be defined as the study of people in their working environment. The back is an apt starting point in the study of ergonomics. Why? Because back injuries are a major cause of lost workdays and represent nearly a quarter of lost time and half of all compensation costs both long – term and short – term.</a:t>
            </a:r>
          </a:p>
        </p:txBody>
      </p:sp>
      <p:sp>
        <p:nvSpPr>
          <p:cNvPr id="4" name="Slide Number Placeholder 3"/>
          <p:cNvSpPr>
            <a:spLocks noGrp="1"/>
          </p:cNvSpPr>
          <p:nvPr>
            <p:ph type="sldNum" sz="quarter" idx="10"/>
          </p:nvPr>
        </p:nvSpPr>
        <p:spPr/>
        <p:txBody>
          <a:bodyPr/>
          <a:lstStyle/>
          <a:p>
            <a:fld id="{BD9C3A12-1E0F-412B-B376-8089A55D946C}" type="slidenum">
              <a:rPr lang="uk-UA" smtClean="0"/>
              <a:t>3</a:t>
            </a:fld>
            <a:endParaRPr lang="uk-UA"/>
          </a:p>
        </p:txBody>
      </p:sp>
    </p:spTree>
    <p:extLst>
      <p:ext uri="{BB962C8B-B14F-4D97-AF65-F5344CB8AC3E}">
        <p14:creationId xmlns:p14="http://schemas.microsoft.com/office/powerpoint/2010/main" val="31726193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What’s the Danger?</a:t>
            </a:r>
            <a:endParaRPr lang="en-US" sz="1300" dirty="0"/>
          </a:p>
          <a:p>
            <a:r>
              <a:rPr lang="en-US" sz="1200" kern="1200" dirty="0">
                <a:solidFill>
                  <a:schemeClr val="tx1"/>
                </a:solidFill>
                <a:effectLst/>
                <a:latin typeface="+mn-lt"/>
                <a:ea typeface="+mn-ea"/>
                <a:cs typeface="+mn-cs"/>
              </a:rPr>
              <a:t>Your back is not like other tools that you can replace when they are damaged.!!! The back is a network of fragile ligaments, discs and muscles which can easily be thrown out of order.</a:t>
            </a:r>
          </a:p>
          <a:p>
            <a:r>
              <a:rPr lang="en-US" sz="1200" kern="1200" dirty="0">
                <a:solidFill>
                  <a:schemeClr val="tx1"/>
                </a:solidFill>
                <a:effectLst/>
                <a:latin typeface="+mn-lt"/>
                <a:ea typeface="+mn-ea"/>
                <a:cs typeface="+mn-cs"/>
              </a:rPr>
              <a:t>There are 33 vertebrae in your back that are separated by discs and held together by ligaments. The back has many different muscles to hold all the vertebrae together. Three curves make up your back – cervical (neck), thoracic (mid-back) and lumbar (lower back)). Unless you are standing in a natural position, with your ears, shoulders and hips all aligned, your spine is under some type of stress.</a:t>
            </a:r>
          </a:p>
          <a:p>
            <a:r>
              <a:rPr lang="en-US" sz="1200" kern="1200" dirty="0">
                <a:solidFill>
                  <a:schemeClr val="tx1"/>
                </a:solidFill>
                <a:effectLst/>
                <a:latin typeface="+mn-lt"/>
                <a:ea typeface="+mn-ea"/>
                <a:cs typeface="+mn-cs"/>
              </a:rPr>
              <a:t>Almost everyone has suffered back pain at some time. Common causes include but are not limited to sitting improperly, heavy lifting, falls, motor vehicle incidents and whole-body vibration. To understand how often the back is used, just think that every time you bend, your back lifts approximately 70% of your body weight even when you aren’t lifting anything.</a:t>
            </a:r>
          </a:p>
        </p:txBody>
      </p:sp>
      <p:sp>
        <p:nvSpPr>
          <p:cNvPr id="4" name="Slide Number Placeholder 3"/>
          <p:cNvSpPr>
            <a:spLocks noGrp="1"/>
          </p:cNvSpPr>
          <p:nvPr>
            <p:ph type="sldNum" sz="quarter" idx="10"/>
          </p:nvPr>
        </p:nvSpPr>
        <p:spPr/>
        <p:txBody>
          <a:bodyPr/>
          <a:lstStyle/>
          <a:p>
            <a:fld id="{BD9C3A12-1E0F-412B-B376-8089A55D946C}" type="slidenum">
              <a:rPr lang="uk-UA" smtClean="0"/>
              <a:t>4</a:t>
            </a:fld>
            <a:endParaRPr lang="uk-UA"/>
          </a:p>
        </p:txBody>
      </p:sp>
    </p:spTree>
    <p:extLst>
      <p:ext uri="{BB962C8B-B14F-4D97-AF65-F5344CB8AC3E}">
        <p14:creationId xmlns:p14="http://schemas.microsoft.com/office/powerpoint/2010/main" val="2691521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What’s the Danger?</a:t>
            </a:r>
          </a:p>
          <a:p>
            <a:r>
              <a:rPr lang="en-US" sz="1200" b="1" kern="1200" dirty="0">
                <a:solidFill>
                  <a:schemeClr val="tx1"/>
                </a:solidFill>
                <a:effectLst/>
                <a:latin typeface="+mn-lt"/>
                <a:ea typeface="+mn-ea"/>
                <a:cs typeface="+mn-cs"/>
              </a:rPr>
              <a:t>Ergonomic Concerns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important to remember that it is not necessarily the weight of the load that causes the injuries, but rather the frequency and duration of handling. If the load is heavy, the frequency and duration of the lift will have to decrease. The human body is made for a variety of tasks, so it’s important to have variety in the tasks you do to prevent repetitive stress and keep your body active and flexible.</a:t>
            </a:r>
          </a:p>
          <a:p>
            <a:r>
              <a:rPr lang="en-US" sz="1200" kern="1200" dirty="0">
                <a:solidFill>
                  <a:schemeClr val="tx1"/>
                </a:solidFill>
                <a:effectLst/>
                <a:latin typeface="+mn-lt"/>
                <a:ea typeface="+mn-ea"/>
                <a:cs typeface="+mn-cs"/>
              </a:rPr>
              <a:t>After you have been sitting or stooping for a long period of time you should not lift immediately, as this puts a great deal of stress on your back muscles, ligaments and tendons.</a:t>
            </a:r>
          </a:p>
          <a:p>
            <a:r>
              <a:rPr lang="en-US" sz="1200" kern="1200" dirty="0">
                <a:solidFill>
                  <a:schemeClr val="tx1"/>
                </a:solidFill>
                <a:effectLst/>
                <a:latin typeface="+mn-lt"/>
                <a:ea typeface="+mn-ea"/>
                <a:cs typeface="+mn-cs"/>
              </a:rPr>
              <a:t>Overexertion and cumulative trauma were the biggest factors in these injuries. Bending, followed by twisting and turning, were the more commonly cited movements that caused back injuries. Strains and sprains from lifting loads improperly or from carrying loads that are either too large or too heavy are common hazards associated with manually moving materials.</a:t>
            </a:r>
          </a:p>
        </p:txBody>
      </p:sp>
      <p:sp>
        <p:nvSpPr>
          <p:cNvPr id="4" name="Slide Number Placeholder 3"/>
          <p:cNvSpPr>
            <a:spLocks noGrp="1"/>
          </p:cNvSpPr>
          <p:nvPr>
            <p:ph type="sldNum" sz="quarter" idx="10"/>
          </p:nvPr>
        </p:nvSpPr>
        <p:spPr/>
        <p:txBody>
          <a:bodyPr/>
          <a:lstStyle/>
          <a:p>
            <a:fld id="{BD9C3A12-1E0F-412B-B376-8089A55D946C}" type="slidenum">
              <a:rPr lang="uk-UA" smtClean="0"/>
              <a:t>5</a:t>
            </a:fld>
            <a:endParaRPr lang="uk-UA"/>
          </a:p>
        </p:txBody>
      </p:sp>
    </p:spTree>
    <p:extLst>
      <p:ext uri="{BB962C8B-B14F-4D97-AF65-F5344CB8AC3E}">
        <p14:creationId xmlns:p14="http://schemas.microsoft.com/office/powerpoint/2010/main" val="1534371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to Protect Yourself</a:t>
            </a:r>
          </a:p>
          <a:p>
            <a:r>
              <a:rPr lang="en-US" sz="1200" b="1" kern="1200" dirty="0">
                <a:solidFill>
                  <a:schemeClr val="tx1"/>
                </a:solidFill>
                <a:effectLst/>
                <a:latin typeface="+mn-lt"/>
                <a:ea typeface="+mn-ea"/>
                <a:cs typeface="+mn-cs"/>
              </a:rPr>
              <a:t>Pre-lift stretching</a:t>
            </a:r>
          </a:p>
          <a:p>
            <a:pPr marL="0" indent="0">
              <a:buFont typeface="+mj-lt"/>
              <a:buNone/>
            </a:pPr>
            <a:r>
              <a:rPr lang="en-US" sz="1200" kern="1200" dirty="0">
                <a:solidFill>
                  <a:schemeClr val="tx1"/>
                </a:solidFill>
                <a:effectLst/>
                <a:latin typeface="+mn-lt"/>
                <a:ea typeface="+mn-ea"/>
                <a:cs typeface="+mn-cs"/>
              </a:rPr>
              <a:t>When beginning an on-site stretching program, some key points need to be followed:</a:t>
            </a:r>
          </a:p>
          <a:p>
            <a:pPr marL="228600" lvl="0" indent="-228600">
              <a:buFont typeface="+mj-lt"/>
              <a:buAutoNum type="arabicPeriod"/>
            </a:pPr>
            <a:r>
              <a:rPr lang="en-US" sz="1200" kern="1200" dirty="0">
                <a:solidFill>
                  <a:schemeClr val="tx1"/>
                </a:solidFill>
                <a:effectLst/>
                <a:latin typeface="+mn-lt"/>
                <a:ea typeface="+mn-ea"/>
                <a:cs typeface="+mn-cs"/>
              </a:rPr>
              <a:t>Keep the stretches simple and make sure they are well designed so that they don’t cause harm to workers.</a:t>
            </a:r>
          </a:p>
          <a:p>
            <a:pPr marL="228600" lvl="0" indent="-228600">
              <a:buFont typeface="+mj-lt"/>
              <a:buAutoNum type="arabicPeriod"/>
            </a:pPr>
            <a:r>
              <a:rPr lang="en-US" sz="1200" kern="1200" dirty="0">
                <a:solidFill>
                  <a:schemeClr val="tx1"/>
                </a:solidFill>
                <a:effectLst/>
                <a:latin typeface="+mn-lt"/>
                <a:ea typeface="+mn-ea"/>
                <a:cs typeface="+mn-cs"/>
              </a:rPr>
              <a:t>Workers with existing muscle, ligament or tendon injuries should not perform the stretches without first discussing them with their health care provider.</a:t>
            </a:r>
          </a:p>
          <a:p>
            <a:pPr marL="228600" lvl="0" indent="-228600">
              <a:buFont typeface="+mj-lt"/>
              <a:buAutoNum type="arabicPeriod"/>
            </a:pPr>
            <a:r>
              <a:rPr lang="en-US" sz="1200" kern="1200" dirty="0">
                <a:solidFill>
                  <a:schemeClr val="tx1"/>
                </a:solidFill>
                <a:effectLst/>
                <a:latin typeface="+mn-lt"/>
                <a:ea typeface="+mn-ea"/>
                <a:cs typeface="+mn-cs"/>
              </a:rPr>
              <a:t>Remember to instruct workers to breathe when they are stretching.</a:t>
            </a:r>
          </a:p>
          <a:p>
            <a:pPr marL="228600" lvl="0" indent="-228600">
              <a:buFont typeface="+mj-lt"/>
              <a:buAutoNum type="arabicPeriod"/>
            </a:pPr>
            <a:r>
              <a:rPr lang="en-US" sz="1200" kern="1200" dirty="0">
                <a:solidFill>
                  <a:schemeClr val="tx1"/>
                </a:solidFill>
                <a:effectLst/>
                <a:latin typeface="+mn-lt"/>
                <a:ea typeface="+mn-ea"/>
                <a:cs typeface="+mn-cs"/>
              </a:rPr>
              <a:t>All workers need to be well instructed on how to perform the stretch properly.</a:t>
            </a:r>
          </a:p>
          <a:p>
            <a:pPr marL="228600" lvl="0" indent="-228600">
              <a:buFont typeface="+mj-lt"/>
              <a:buAutoNum type="arabicPeriod"/>
            </a:pPr>
            <a:r>
              <a:rPr lang="en-US" sz="1200" kern="1200" dirty="0">
                <a:solidFill>
                  <a:schemeClr val="tx1"/>
                </a:solidFill>
                <a:effectLst/>
                <a:latin typeface="+mn-lt"/>
                <a:ea typeface="+mn-ea"/>
                <a:cs typeface="+mn-cs"/>
              </a:rPr>
              <a:t>It is best if a leader is appointed (usually part of the management team) to lead the stretches.</a:t>
            </a:r>
          </a:p>
          <a:p>
            <a:pPr marL="228600" lvl="0" indent="-228600">
              <a:buFont typeface="+mj-lt"/>
              <a:buAutoNum type="arabicPeriod"/>
            </a:pPr>
            <a:r>
              <a:rPr lang="en-US" sz="1200" kern="1200" dirty="0">
                <a:solidFill>
                  <a:schemeClr val="tx1"/>
                </a:solidFill>
                <a:effectLst/>
                <a:latin typeface="+mn-lt"/>
                <a:ea typeface="+mn-ea"/>
                <a:cs typeface="+mn-cs"/>
              </a:rPr>
              <a:t>There is evidence to show that more frequent short stretching breaks (2-3 minutes in length) are better than one long one (10-15 minutes).</a:t>
            </a:r>
          </a:p>
          <a:p>
            <a:endParaRPr lang="uk-UA" b="1" dirty="0"/>
          </a:p>
        </p:txBody>
      </p:sp>
      <p:sp>
        <p:nvSpPr>
          <p:cNvPr id="4" name="Slide Number Placeholder 3"/>
          <p:cNvSpPr>
            <a:spLocks noGrp="1"/>
          </p:cNvSpPr>
          <p:nvPr>
            <p:ph type="sldNum" sz="quarter" idx="10"/>
          </p:nvPr>
        </p:nvSpPr>
        <p:spPr/>
        <p:txBody>
          <a:bodyPr/>
          <a:lstStyle/>
          <a:p>
            <a:fld id="{BD9C3A12-1E0F-412B-B376-8089A55D946C}" type="slidenum">
              <a:rPr lang="uk-UA" smtClean="0"/>
              <a:t>6</a:t>
            </a:fld>
            <a:endParaRPr lang="uk-UA"/>
          </a:p>
        </p:txBody>
      </p:sp>
    </p:spTree>
    <p:extLst>
      <p:ext uri="{BB962C8B-B14F-4D97-AF65-F5344CB8AC3E}">
        <p14:creationId xmlns:p14="http://schemas.microsoft.com/office/powerpoint/2010/main" val="4173569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b="1" dirty="0"/>
              <a:t>How to Protect Yourself</a:t>
            </a:r>
          </a:p>
          <a:p>
            <a:r>
              <a:rPr lang="en-US" sz="1200" b="1" kern="1200" dirty="0">
                <a:solidFill>
                  <a:schemeClr val="tx1"/>
                </a:solidFill>
                <a:effectLst/>
                <a:latin typeface="+mn-lt"/>
                <a:ea typeface="+mn-ea"/>
                <a:cs typeface="+mn-cs"/>
              </a:rPr>
              <a:t>Some Basic Back Stretches</a:t>
            </a:r>
          </a:p>
          <a:p>
            <a:r>
              <a:rPr lang="en-US" sz="1200" u="sng" kern="1200" dirty="0">
                <a:solidFill>
                  <a:schemeClr val="tx1"/>
                </a:solidFill>
                <a:effectLst/>
                <a:latin typeface="+mn-lt"/>
                <a:ea typeface="+mn-ea"/>
                <a:cs typeface="+mn-cs"/>
              </a:rPr>
              <a:t>Upper back &amp; side stretch</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Sit or stand tall with your back straight (do not arch your back). Make sure your abdominal muscles are tight and tucked in. Interlace your fingers and your arms over your head, keeping the elbows straight. Extend your arms as far back as you can. To stretch your sides, slowly lean to the left and then to the right.</a:t>
            </a:r>
          </a:p>
          <a:p>
            <a:r>
              <a:rPr lang="en-US" sz="1200" u="sng" kern="1200" dirty="0">
                <a:solidFill>
                  <a:schemeClr val="tx1"/>
                </a:solidFill>
                <a:effectLst/>
                <a:latin typeface="+mn-lt"/>
                <a:ea typeface="+mn-ea"/>
                <a:cs typeface="+mn-cs"/>
              </a:rPr>
              <a:t>Middle &amp; upper back stretch</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Extend your left arm in front of your body. Place your right hand underneath your left elbow and pull toward your body. Keep the left arm extended.</a:t>
            </a:r>
          </a:p>
          <a:p>
            <a:r>
              <a:rPr lang="en-US" sz="1200" u="sng" kern="1200" dirty="0">
                <a:solidFill>
                  <a:schemeClr val="tx1"/>
                </a:solidFill>
                <a:effectLst/>
                <a:latin typeface="+mn-lt"/>
                <a:ea typeface="+mn-ea"/>
                <a:cs typeface="+mn-cs"/>
              </a:rPr>
              <a:t>Standing back bends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Place your hands in the small of your back and slowly bend backwards until you feel a gentle stretch in your trunk. Remember that stretching should not cause any pain.</a:t>
            </a:r>
          </a:p>
          <a:p>
            <a:endParaRPr lang="en-US" sz="1300" dirty="0"/>
          </a:p>
        </p:txBody>
      </p:sp>
      <p:sp>
        <p:nvSpPr>
          <p:cNvPr id="4" name="Slide Number Placeholder 3"/>
          <p:cNvSpPr>
            <a:spLocks noGrp="1"/>
          </p:cNvSpPr>
          <p:nvPr>
            <p:ph type="sldNum" sz="quarter" idx="10"/>
          </p:nvPr>
        </p:nvSpPr>
        <p:spPr/>
        <p:txBody>
          <a:bodyPr/>
          <a:lstStyle/>
          <a:p>
            <a:fld id="{BD9C3A12-1E0F-412B-B376-8089A55D946C}" type="slidenum">
              <a:rPr lang="uk-UA" smtClean="0"/>
              <a:t>7</a:t>
            </a:fld>
            <a:endParaRPr lang="uk-UA"/>
          </a:p>
        </p:txBody>
      </p:sp>
    </p:spTree>
    <p:extLst>
      <p:ext uri="{BB962C8B-B14F-4D97-AF65-F5344CB8AC3E}">
        <p14:creationId xmlns:p14="http://schemas.microsoft.com/office/powerpoint/2010/main" val="32541852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r>
              <a:rPr lang="en-US" sz="1200" u="sng" kern="1200" dirty="0">
                <a:solidFill>
                  <a:schemeClr val="tx1"/>
                </a:solidFill>
                <a:effectLst/>
                <a:latin typeface="+mn-lt"/>
                <a:ea typeface="+mn-ea"/>
                <a:cs typeface="+mn-cs"/>
              </a:rPr>
              <a:t>Middle back stretch</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Stand with your hands on your hips, keeping a slight bend in your knees. Gently twist your torso at the waist until the stretch is felt.</a:t>
            </a:r>
          </a:p>
          <a:p>
            <a:r>
              <a:rPr lang="en-US" sz="1200" u="sng" kern="1200" dirty="0">
                <a:solidFill>
                  <a:schemeClr val="tx1"/>
                </a:solidFill>
                <a:effectLst/>
                <a:latin typeface="+mn-lt"/>
                <a:ea typeface="+mn-ea"/>
                <a:cs typeface="+mn-cs"/>
              </a:rPr>
              <a:t>Hamstrings stretch</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Stand behind a chair, hold the back of it with both hands, or place both hands on the front of wall. Bend forward from the hips, keeping the back straight at all times – do not make a ‘hump’ with any part of your back or shoulders at any time. When the upper body is parallel to floor, hold this position.</a:t>
            </a:r>
          </a:p>
          <a:p>
            <a:r>
              <a:rPr lang="en-US" sz="1200" kern="1200" dirty="0">
                <a:solidFill>
                  <a:schemeClr val="tx1"/>
                </a:solidFill>
                <a:effectLst/>
                <a:latin typeface="+mn-lt"/>
                <a:ea typeface="+mn-ea"/>
                <a:cs typeface="+mn-cs"/>
              </a:rPr>
              <a:t>If you don’t set up and maintain a regular exercise program, with some emphasis on back and abdominal strengthening and stabilization, the wear and tear can worsen and cause back problems even earlier.</a:t>
            </a:r>
          </a:p>
          <a:p>
            <a:r>
              <a:rPr lang="en-US" sz="1200" kern="1200" dirty="0">
                <a:solidFill>
                  <a:schemeClr val="tx1"/>
                </a:solidFill>
                <a:effectLst/>
                <a:latin typeface="+mn-lt"/>
                <a:ea typeface="+mn-ea"/>
                <a:cs typeface="+mn-cs"/>
              </a:rPr>
              <a:t>Workers are much less likely to suffer an injury if they have been trained to recognize high-risk tasks and have the knowledge necessary to modify the task or ask for the task to be modified. This is why a Musculoskeletal Disorder Prevention Program (Ergonomic Program) is so important.</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8</a:t>
            </a:fld>
            <a:endParaRPr lang="uk-UA"/>
          </a:p>
        </p:txBody>
      </p:sp>
    </p:spTree>
    <p:extLst>
      <p:ext uri="{BB962C8B-B14F-4D97-AF65-F5344CB8AC3E}">
        <p14:creationId xmlns:p14="http://schemas.microsoft.com/office/powerpoint/2010/main" val="769588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155">
              <a:defRPr/>
            </a:pPr>
            <a:r>
              <a:rPr lang="en-US" b="1" dirty="0"/>
              <a:t>How to Protect Yourself</a:t>
            </a:r>
          </a:p>
          <a:p>
            <a:r>
              <a:rPr lang="en-US" sz="1200" b="1" kern="1200" dirty="0">
                <a:solidFill>
                  <a:schemeClr val="tx1"/>
                </a:solidFill>
                <a:effectLst/>
                <a:latin typeface="+mn-lt"/>
                <a:ea typeface="+mn-ea"/>
                <a:cs typeface="+mn-cs"/>
              </a:rPr>
              <a:t>The lift starts:</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Start by assessing the shape and size of the load. If you think you will be unable to lift it on your own, ask for help.</a:t>
            </a:r>
          </a:p>
          <a:p>
            <a:pPr marL="228600" lvl="0" indent="-228600">
              <a:buFont typeface="+mj-lt"/>
              <a:buAutoNum type="arabicPeriod"/>
            </a:pPr>
            <a:r>
              <a:rPr lang="en-US" sz="1200" kern="1200" dirty="0">
                <a:solidFill>
                  <a:schemeClr val="tx1"/>
                </a:solidFill>
                <a:effectLst/>
                <a:latin typeface="+mn-lt"/>
                <a:ea typeface="+mn-ea"/>
                <a:cs typeface="+mn-cs"/>
              </a:rPr>
              <a:t>Make sure the load is free or loose and able to be moved.</a:t>
            </a:r>
          </a:p>
          <a:p>
            <a:pPr marL="228600" lvl="0" indent="-228600">
              <a:buFont typeface="+mj-lt"/>
              <a:buAutoNum type="arabicPeriod"/>
            </a:pPr>
            <a:r>
              <a:rPr lang="en-US" sz="1200" kern="1200" dirty="0">
                <a:solidFill>
                  <a:schemeClr val="tx1"/>
                </a:solidFill>
                <a:effectLst/>
                <a:latin typeface="+mn-lt"/>
                <a:ea typeface="+mn-ea"/>
                <a:cs typeface="+mn-cs"/>
              </a:rPr>
              <a:t>Check the travel route to make sure it’s free of obstacles, debris and any slip or trip hazards.</a:t>
            </a:r>
          </a:p>
          <a:p>
            <a:pPr marL="228600" lvl="0" indent="-228600">
              <a:buFont typeface="+mj-lt"/>
              <a:buAutoNum type="arabicPeriod"/>
            </a:pPr>
            <a:r>
              <a:rPr lang="en-US" sz="1200" kern="1200" dirty="0">
                <a:solidFill>
                  <a:schemeClr val="tx1"/>
                </a:solidFill>
                <a:effectLst/>
                <a:latin typeface="+mn-lt"/>
                <a:ea typeface="+mn-ea"/>
                <a:cs typeface="+mn-cs"/>
              </a:rPr>
              <a:t>Keep the load close to your body.</a:t>
            </a:r>
          </a:p>
          <a:p>
            <a:pPr marL="228600" lvl="0" indent="-228600">
              <a:buFont typeface="+mj-lt"/>
              <a:buAutoNum type="arabicPeriod"/>
            </a:pPr>
            <a:r>
              <a:rPr lang="en-US" sz="1200" kern="1200" dirty="0">
                <a:solidFill>
                  <a:schemeClr val="tx1"/>
                </a:solidFill>
                <a:effectLst/>
                <a:latin typeface="+mn-lt"/>
                <a:ea typeface="+mn-ea"/>
                <a:cs typeface="+mn-cs"/>
              </a:rPr>
              <a:t>Do not twist while handling the load, as this will place extreme strain on your back.</a:t>
            </a:r>
          </a:p>
          <a:p>
            <a:endParaRPr lang="en-US" dirty="0"/>
          </a:p>
        </p:txBody>
      </p:sp>
      <p:sp>
        <p:nvSpPr>
          <p:cNvPr id="4" name="Slide Number Placeholder 3"/>
          <p:cNvSpPr>
            <a:spLocks noGrp="1"/>
          </p:cNvSpPr>
          <p:nvPr>
            <p:ph type="sldNum" sz="quarter" idx="10"/>
          </p:nvPr>
        </p:nvSpPr>
        <p:spPr/>
        <p:txBody>
          <a:bodyPr/>
          <a:lstStyle/>
          <a:p>
            <a:fld id="{BD9C3A12-1E0F-412B-B376-8089A55D946C}" type="slidenum">
              <a:rPr lang="uk-UA" smtClean="0"/>
              <a:t>9</a:t>
            </a:fld>
            <a:endParaRPr lang="uk-UA"/>
          </a:p>
        </p:txBody>
      </p:sp>
    </p:spTree>
    <p:extLst>
      <p:ext uri="{BB962C8B-B14F-4D97-AF65-F5344CB8AC3E}">
        <p14:creationId xmlns:p14="http://schemas.microsoft.com/office/powerpoint/2010/main" val="127332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70336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7067205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70337450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EAM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2532888"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33029272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EAM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502152" y="2587752"/>
            <a:ext cx="2706624" cy="2706624"/>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0022214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EAM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6053328" y="2633472"/>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9784080" y="2633472"/>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7592331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EAM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00984" y="2715768"/>
            <a:ext cx="2450592" cy="2450592"/>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7918704" y="2715768"/>
            <a:ext cx="2450592" cy="2450592"/>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12527280" y="2715768"/>
            <a:ext cx="2450592" cy="245059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20528096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AM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1" name="Picture Placeholder 12"/>
          <p:cNvSpPr>
            <a:spLocks noGrp="1"/>
          </p:cNvSpPr>
          <p:nvPr>
            <p:ph type="pic" sz="quarter" idx="11"/>
          </p:nvPr>
        </p:nvSpPr>
        <p:spPr>
          <a:xfrm>
            <a:off x="3337560" y="2935224"/>
            <a:ext cx="1591056" cy="1591056"/>
          </a:xfrm>
          <a:prstGeom prst="ellipse">
            <a:avLst/>
          </a:prstGeom>
          <a:ln w="25400">
            <a:solidFill>
              <a:schemeClr val="accent1"/>
            </a:solidFill>
          </a:ln>
        </p:spPr>
        <p:txBody>
          <a:bodyPr/>
          <a:lstStyle>
            <a:lvl1pPr>
              <a:defRPr sz="2000"/>
            </a:lvl1pPr>
          </a:lstStyle>
          <a:p>
            <a:endParaRPr lang="uk-UA"/>
          </a:p>
        </p:txBody>
      </p:sp>
      <p:sp>
        <p:nvSpPr>
          <p:cNvPr id="10" name="Picture Placeholder 12"/>
          <p:cNvSpPr>
            <a:spLocks noGrp="1"/>
          </p:cNvSpPr>
          <p:nvPr>
            <p:ph type="pic" sz="quarter" idx="12"/>
          </p:nvPr>
        </p:nvSpPr>
        <p:spPr>
          <a:xfrm>
            <a:off x="3337560" y="5980176"/>
            <a:ext cx="1591056" cy="1591056"/>
          </a:xfrm>
          <a:prstGeom prst="ellipse">
            <a:avLst/>
          </a:prstGeom>
          <a:ln w="25400">
            <a:solidFill>
              <a:schemeClr val="accent1"/>
            </a:solidFill>
          </a:ln>
        </p:spPr>
        <p:txBody>
          <a:bodyPr/>
          <a:lstStyle>
            <a:lvl1pPr>
              <a:defRPr sz="2000"/>
            </a:lvl1pPr>
          </a:lstStyle>
          <a:p>
            <a:endParaRPr lang="uk-UA"/>
          </a:p>
        </p:txBody>
      </p:sp>
      <p:sp>
        <p:nvSpPr>
          <p:cNvPr id="12" name="Picture Placeholder 12"/>
          <p:cNvSpPr>
            <a:spLocks noGrp="1"/>
          </p:cNvSpPr>
          <p:nvPr>
            <p:ph type="pic" sz="quarter" idx="13"/>
          </p:nvPr>
        </p:nvSpPr>
        <p:spPr>
          <a:xfrm>
            <a:off x="9811512" y="2935224"/>
            <a:ext cx="1591056" cy="1591056"/>
          </a:xfrm>
          <a:prstGeom prst="ellipse">
            <a:avLst/>
          </a:prstGeom>
          <a:ln w="25400">
            <a:solidFill>
              <a:schemeClr val="accent1"/>
            </a:solidFill>
          </a:ln>
        </p:spPr>
        <p:txBody>
          <a:bodyPr/>
          <a:lstStyle>
            <a:lvl1pPr>
              <a:defRPr sz="2000"/>
            </a:lvl1pPr>
          </a:lstStyle>
          <a:p>
            <a:endParaRPr lang="uk-UA"/>
          </a:p>
        </p:txBody>
      </p:sp>
      <p:sp>
        <p:nvSpPr>
          <p:cNvPr id="13" name="Picture Placeholder 12"/>
          <p:cNvSpPr>
            <a:spLocks noGrp="1"/>
          </p:cNvSpPr>
          <p:nvPr>
            <p:ph type="pic" sz="quarter" idx="14"/>
          </p:nvPr>
        </p:nvSpPr>
        <p:spPr>
          <a:xfrm>
            <a:off x="9811512" y="5981700"/>
            <a:ext cx="1591056" cy="1591056"/>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334635797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AM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89733436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413604017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IMG-SLIDE OPT-1">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spTree>
    <p:extLst>
      <p:ext uri="{BB962C8B-B14F-4D97-AF65-F5344CB8AC3E}">
        <p14:creationId xmlns:p14="http://schemas.microsoft.com/office/powerpoint/2010/main" val="3516453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FAULT SLID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69629812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MG-SLIDE OPT-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spTree>
    <p:extLst>
      <p:ext uri="{BB962C8B-B14F-4D97-AF65-F5344CB8AC3E}">
        <p14:creationId xmlns:p14="http://schemas.microsoft.com/office/powerpoint/2010/main" val="1330331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IMG-SLIDE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12"/>
          <p:cNvSpPr>
            <a:spLocks noGrp="1"/>
          </p:cNvSpPr>
          <p:nvPr>
            <p:ph type="pic" sz="quarter" idx="11"/>
          </p:nvPr>
        </p:nvSpPr>
        <p:spPr>
          <a:xfrm>
            <a:off x="3273552" y="2779776"/>
            <a:ext cx="1444752" cy="1444752"/>
          </a:xfrm>
          <a:prstGeom prst="ellipse">
            <a:avLst/>
          </a:prstGeom>
          <a:ln w="25400">
            <a:solidFill>
              <a:schemeClr val="accent1"/>
            </a:solidFill>
          </a:ln>
        </p:spPr>
        <p:txBody>
          <a:bodyPr/>
          <a:lstStyle>
            <a:lvl1pPr>
              <a:defRPr sz="2000"/>
            </a:lvl1pPr>
          </a:lstStyle>
          <a:p>
            <a:endParaRPr lang="uk-UA"/>
          </a:p>
        </p:txBody>
      </p:sp>
      <p:sp>
        <p:nvSpPr>
          <p:cNvPr id="14" name="Picture Placeholder 12"/>
          <p:cNvSpPr>
            <a:spLocks noGrp="1"/>
          </p:cNvSpPr>
          <p:nvPr>
            <p:ph type="pic" sz="quarter" idx="12"/>
          </p:nvPr>
        </p:nvSpPr>
        <p:spPr>
          <a:xfrm>
            <a:off x="13780008" y="5779008"/>
            <a:ext cx="1444752" cy="1444752"/>
          </a:xfrm>
          <a:prstGeom prst="ellipse">
            <a:avLst/>
          </a:prstGeom>
          <a:ln w="25400">
            <a:solidFill>
              <a:schemeClr val="accent1"/>
            </a:solidFill>
          </a:ln>
        </p:spPr>
        <p:txBody>
          <a:bodyPr/>
          <a:lstStyle>
            <a:lvl1pPr>
              <a:defRPr sz="2000"/>
            </a:lvl1pPr>
          </a:lstStyle>
          <a:p>
            <a:endParaRPr lang="uk-UA"/>
          </a:p>
        </p:txBody>
      </p:sp>
    </p:spTree>
    <p:extLst>
      <p:ext uri="{BB962C8B-B14F-4D97-AF65-F5344CB8AC3E}">
        <p14:creationId xmlns:p14="http://schemas.microsoft.com/office/powerpoint/2010/main" val="162653937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IMG-SLIDE OPT-5">
    <p:spTree>
      <p:nvGrpSpPr>
        <p:cNvPr id="1" name=""/>
        <p:cNvGrpSpPr/>
        <p:nvPr/>
      </p:nvGrpSpPr>
      <p:grpSpPr>
        <a:xfrm>
          <a:off x="0" y="0"/>
          <a:ext cx="0" cy="0"/>
          <a:chOff x="0" y="0"/>
          <a:chExt cx="0" cy="0"/>
        </a:xfrm>
      </p:grpSpPr>
      <p:sp>
        <p:nvSpPr>
          <p:cNvPr id="11" name="Picture Placeholder 5"/>
          <p:cNvSpPr>
            <a:spLocks noGrp="1"/>
          </p:cNvSpPr>
          <p:nvPr>
            <p:ph type="pic" sz="quarter" idx="11"/>
          </p:nvPr>
        </p:nvSpPr>
        <p:spPr>
          <a:xfrm>
            <a:off x="7772400" y="2093976"/>
            <a:ext cx="2743200" cy="2743200"/>
          </a:xfrm>
          <a:prstGeom prst="ellipse">
            <a:avLst/>
          </a:prstGeom>
          <a:ln w="25400">
            <a:solidFill>
              <a:schemeClr val="accent1"/>
            </a:solidFill>
          </a:ln>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9411797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IMG-SLIDE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1499616" y="3346704"/>
            <a:ext cx="3593592" cy="3593592"/>
          </a:xfrm>
          <a:prstGeom prst="rect">
            <a:avLst/>
          </a:prstGeom>
        </p:spPr>
        <p:txBody>
          <a:bodyPr/>
          <a:lstStyle/>
          <a:p>
            <a:endParaRPr lang="uk-UA"/>
          </a:p>
        </p:txBody>
      </p:sp>
    </p:spTree>
    <p:extLst>
      <p:ext uri="{BB962C8B-B14F-4D97-AF65-F5344CB8AC3E}">
        <p14:creationId xmlns:p14="http://schemas.microsoft.com/office/powerpoint/2010/main" val="253268737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IMG-SLIDE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18288000" cy="5486400"/>
          </a:xfrm>
          <a:prstGeom prst="rect">
            <a:avLst/>
          </a:prstGeom>
        </p:spPr>
        <p:txBody>
          <a:bodyPr/>
          <a:lstStyle/>
          <a:p>
            <a:endParaRPr lang="uk-UA"/>
          </a:p>
        </p:txBody>
      </p:sp>
    </p:spTree>
    <p:extLst>
      <p:ext uri="{BB962C8B-B14F-4D97-AF65-F5344CB8AC3E}">
        <p14:creationId xmlns:p14="http://schemas.microsoft.com/office/powerpoint/2010/main" val="107913603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MG-SLIDE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9144000" y="2400300"/>
            <a:ext cx="9144000" cy="5486400"/>
          </a:xfrm>
          <a:prstGeom prst="rect">
            <a:avLst/>
          </a:prstGeom>
        </p:spPr>
        <p:txBody>
          <a:bodyPr/>
          <a:lstStyle/>
          <a:p>
            <a:endParaRPr lang="uk-UA"/>
          </a:p>
        </p:txBody>
      </p:sp>
    </p:spTree>
    <p:extLst>
      <p:ext uri="{BB962C8B-B14F-4D97-AF65-F5344CB8AC3E}">
        <p14:creationId xmlns:p14="http://schemas.microsoft.com/office/powerpoint/2010/main" val="1891970580"/>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089348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IMG-SLIDE 9">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9144000" y="0"/>
            <a:ext cx="9144000" cy="10287000"/>
          </a:xfrm>
          <a:prstGeom prst="rect">
            <a:avLst/>
          </a:prstGeom>
        </p:spPr>
        <p:txBody>
          <a:bodyPr/>
          <a:lstStyle/>
          <a:p>
            <a:endParaRPr lang="uk-UA"/>
          </a:p>
        </p:txBody>
      </p:sp>
      <p:cxnSp>
        <p:nvCxnSpPr>
          <p:cNvPr id="4" name="Straight Connector 3"/>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349509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MG-SLIDE OPT-10">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10287000"/>
          </a:xfrm>
          <a:prstGeom prst="rect">
            <a:avLst/>
          </a:prstGeom>
        </p:spPr>
        <p:txBody>
          <a:bodyPr/>
          <a:lstStyle/>
          <a:p>
            <a:endParaRPr lang="uk-UA"/>
          </a:p>
        </p:txBody>
      </p:sp>
      <p:cxnSp>
        <p:nvCxnSpPr>
          <p:cNvPr id="4" name="Straight Connector 3"/>
          <p:cNvCxnSpPr/>
          <p:nvPr userDrawn="1"/>
        </p:nvCxnSpPr>
        <p:spPr>
          <a:xfrm>
            <a:off x="98869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 name="Title 7"/>
          <p:cNvSpPr>
            <a:spLocks noGrp="1"/>
          </p:cNvSpPr>
          <p:nvPr>
            <p:ph type="title" hasCustomPrompt="1"/>
          </p:nvPr>
        </p:nvSpPr>
        <p:spPr>
          <a:xfrm>
            <a:off x="100584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0996930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DEVICES OPT-1">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3255264"/>
            <a:ext cx="2542032" cy="4526280"/>
          </a:xfrm>
          <a:prstGeom prst="rect">
            <a:avLst/>
          </a:prstGeom>
        </p:spPr>
        <p:txBody>
          <a:bodyPr/>
          <a:lstStyle/>
          <a:p>
            <a:endParaRPr lang="uk-UA"/>
          </a:p>
        </p:txBody>
      </p:sp>
    </p:spTree>
    <p:extLst>
      <p:ext uri="{BB962C8B-B14F-4D97-AF65-F5344CB8AC3E}">
        <p14:creationId xmlns:p14="http://schemas.microsoft.com/office/powerpoint/2010/main" val="320571165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LOGO">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5209429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VICES OPT-2">
    <p:spTree>
      <p:nvGrpSpPr>
        <p:cNvPr id="1" name=""/>
        <p:cNvGrpSpPr/>
        <p:nvPr/>
      </p:nvGrpSpPr>
      <p:grpSpPr>
        <a:xfrm>
          <a:off x="0" y="0"/>
          <a:ext cx="0" cy="0"/>
          <a:chOff x="0" y="0"/>
          <a:chExt cx="0" cy="0"/>
        </a:xfrm>
      </p:grpSpPr>
      <p:sp>
        <p:nvSpPr>
          <p:cNvPr id="12" name="Picture Placeholder 5"/>
          <p:cNvSpPr>
            <a:spLocks noGrp="1"/>
          </p:cNvSpPr>
          <p:nvPr>
            <p:ph type="pic" sz="quarter" idx="13"/>
          </p:nvPr>
        </p:nvSpPr>
        <p:spPr>
          <a:xfrm>
            <a:off x="5138928" y="3648456"/>
            <a:ext cx="2075688" cy="3758184"/>
          </a:xfrm>
          <a:prstGeom prst="rect">
            <a:avLst/>
          </a:prstGeom>
        </p:spPr>
        <p:txBody>
          <a:bodyPr/>
          <a:lstStyle/>
          <a:p>
            <a:endParaRPr lang="uk-UA"/>
          </a:p>
        </p:txBody>
      </p:sp>
      <p:sp>
        <p:nvSpPr>
          <p:cNvPr id="10" name="Picture Placeholder 5"/>
          <p:cNvSpPr>
            <a:spLocks noGrp="1"/>
          </p:cNvSpPr>
          <p:nvPr>
            <p:ph type="pic" sz="quarter" idx="12"/>
          </p:nvPr>
        </p:nvSpPr>
        <p:spPr>
          <a:xfrm>
            <a:off x="1563624" y="3648456"/>
            <a:ext cx="2075688" cy="3758184"/>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163824" y="3355848"/>
            <a:ext cx="2423160" cy="4315968"/>
          </a:xfrm>
          <a:prstGeom prst="rect">
            <a:avLst/>
          </a:prstGeom>
        </p:spPr>
        <p:txBody>
          <a:bodyPr/>
          <a:lstStyle/>
          <a:p>
            <a:endParaRPr lang="uk-UA"/>
          </a:p>
        </p:txBody>
      </p:sp>
    </p:spTree>
    <p:extLst>
      <p:ext uri="{BB962C8B-B14F-4D97-AF65-F5344CB8AC3E}">
        <p14:creationId xmlns:p14="http://schemas.microsoft.com/office/powerpoint/2010/main" val="281317247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DEVICES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06040" y="2999232"/>
            <a:ext cx="3730752" cy="4983480"/>
          </a:xfrm>
          <a:prstGeom prst="rect">
            <a:avLst/>
          </a:prstGeom>
        </p:spPr>
        <p:txBody>
          <a:bodyPr/>
          <a:lstStyle/>
          <a:p>
            <a:endParaRPr lang="uk-UA"/>
          </a:p>
        </p:txBody>
      </p:sp>
    </p:spTree>
    <p:extLst>
      <p:ext uri="{BB962C8B-B14F-4D97-AF65-F5344CB8AC3E}">
        <p14:creationId xmlns:p14="http://schemas.microsoft.com/office/powerpoint/2010/main" val="418822960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DEVICES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651760" y="2990088"/>
            <a:ext cx="6400800" cy="3941064"/>
          </a:xfrm>
          <a:prstGeom prst="rect">
            <a:avLst/>
          </a:prstGeom>
        </p:spPr>
        <p:txBody>
          <a:bodyPr/>
          <a:lstStyle/>
          <a:p>
            <a:endParaRPr lang="uk-UA"/>
          </a:p>
        </p:txBody>
      </p:sp>
    </p:spTree>
    <p:extLst>
      <p:ext uri="{BB962C8B-B14F-4D97-AF65-F5344CB8AC3E}">
        <p14:creationId xmlns:p14="http://schemas.microsoft.com/office/powerpoint/2010/main" val="426477975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DEVICES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3438144" y="3054096"/>
            <a:ext cx="5276088" cy="3255264"/>
          </a:xfrm>
          <a:prstGeom prst="rect">
            <a:avLst/>
          </a:prstGeom>
        </p:spPr>
        <p:txBody>
          <a:bodyPr/>
          <a:lstStyle/>
          <a:p>
            <a:endParaRPr lang="uk-UA"/>
          </a:p>
        </p:txBody>
      </p:sp>
    </p:spTree>
    <p:extLst>
      <p:ext uri="{BB962C8B-B14F-4D97-AF65-F5344CB8AC3E}">
        <p14:creationId xmlns:p14="http://schemas.microsoft.com/office/powerpoint/2010/main" val="264707744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DEVICES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121408" y="2953512"/>
            <a:ext cx="6519672" cy="3730752"/>
          </a:xfrm>
          <a:prstGeom prst="rect">
            <a:avLst/>
          </a:prstGeom>
        </p:spPr>
        <p:txBody>
          <a:bodyPr/>
          <a:lstStyle/>
          <a:p>
            <a:endParaRPr lang="uk-UA"/>
          </a:p>
        </p:txBody>
      </p:sp>
    </p:spTree>
    <p:extLst>
      <p:ext uri="{BB962C8B-B14F-4D97-AF65-F5344CB8AC3E}">
        <p14:creationId xmlns:p14="http://schemas.microsoft.com/office/powerpoint/2010/main" val="166257686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EVICES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002536" y="2788920"/>
            <a:ext cx="7178040" cy="4105656"/>
          </a:xfrm>
          <a:prstGeom prst="rect">
            <a:avLst/>
          </a:prstGeom>
        </p:spPr>
        <p:txBody>
          <a:bodyPr/>
          <a:lstStyle/>
          <a:p>
            <a:endParaRPr lang="uk-UA"/>
          </a:p>
        </p:txBody>
      </p:sp>
    </p:spTree>
    <p:extLst>
      <p:ext uri="{BB962C8B-B14F-4D97-AF65-F5344CB8AC3E}">
        <p14:creationId xmlns:p14="http://schemas.microsoft.com/office/powerpoint/2010/main" val="22621343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EVICES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5961888" y="2441448"/>
            <a:ext cx="5705856" cy="3246120"/>
          </a:xfrm>
          <a:prstGeom prst="rect">
            <a:avLst/>
          </a:prstGeom>
        </p:spPr>
        <p:txBody>
          <a:bodyPr/>
          <a:lstStyle>
            <a:lvl1pPr>
              <a:defRPr sz="2000"/>
            </a:lvl1pPr>
          </a:lstStyle>
          <a:p>
            <a:endParaRPr lang="uk-UA"/>
          </a:p>
        </p:txBody>
      </p:sp>
      <p:sp>
        <p:nvSpPr>
          <p:cNvPr id="11" name="Picture Placeholder 2"/>
          <p:cNvSpPr>
            <a:spLocks noGrp="1"/>
          </p:cNvSpPr>
          <p:nvPr>
            <p:ph type="pic" sz="quarter" idx="13"/>
          </p:nvPr>
        </p:nvSpPr>
        <p:spPr>
          <a:xfrm>
            <a:off x="3657600" y="5753100"/>
            <a:ext cx="685800" cy="1216152"/>
          </a:xfrm>
          <a:prstGeom prst="rect">
            <a:avLst/>
          </a:prstGeom>
        </p:spPr>
        <p:txBody>
          <a:bodyPr/>
          <a:lstStyle>
            <a:lvl1pPr>
              <a:defRPr sz="1200"/>
            </a:lvl1pPr>
          </a:lstStyle>
          <a:p>
            <a:endParaRPr lang="uk-UA"/>
          </a:p>
        </p:txBody>
      </p:sp>
      <p:sp>
        <p:nvSpPr>
          <p:cNvPr id="12" name="Picture Placeholder 2"/>
          <p:cNvSpPr>
            <a:spLocks noGrp="1"/>
          </p:cNvSpPr>
          <p:nvPr>
            <p:ph type="pic" sz="quarter" idx="14"/>
          </p:nvPr>
        </p:nvSpPr>
        <p:spPr>
          <a:xfrm>
            <a:off x="4690872" y="4754880"/>
            <a:ext cx="1645920" cy="2176272"/>
          </a:xfrm>
          <a:prstGeom prst="rect">
            <a:avLst/>
          </a:prstGeom>
        </p:spPr>
        <p:txBody>
          <a:bodyPr/>
          <a:lstStyle>
            <a:lvl1pPr>
              <a:defRPr sz="1200"/>
            </a:lvl1pPr>
          </a:lstStyle>
          <a:p>
            <a:endParaRPr lang="uk-UA"/>
          </a:p>
        </p:txBody>
      </p:sp>
      <p:sp>
        <p:nvSpPr>
          <p:cNvPr id="13" name="Picture Placeholder 2"/>
          <p:cNvSpPr>
            <a:spLocks noGrp="1"/>
          </p:cNvSpPr>
          <p:nvPr>
            <p:ph type="pic" sz="quarter" idx="15"/>
          </p:nvPr>
        </p:nvSpPr>
        <p:spPr>
          <a:xfrm>
            <a:off x="11055096" y="4334256"/>
            <a:ext cx="3886200" cy="2404872"/>
          </a:xfrm>
          <a:prstGeom prst="rect">
            <a:avLst/>
          </a:prstGeom>
        </p:spPr>
        <p:txBody>
          <a:bodyPr/>
          <a:lstStyle>
            <a:lvl1pPr>
              <a:defRPr sz="1200"/>
            </a:lvl1pPr>
          </a:lstStyle>
          <a:p>
            <a:endParaRPr lang="uk-UA"/>
          </a:p>
        </p:txBody>
      </p:sp>
    </p:spTree>
    <p:extLst>
      <p:ext uri="{BB962C8B-B14F-4D97-AF65-F5344CB8AC3E}">
        <p14:creationId xmlns:p14="http://schemas.microsoft.com/office/powerpoint/2010/main" val="2009179937"/>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EVICES OPT-9">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807208" y="3200400"/>
            <a:ext cx="3886200" cy="3886200"/>
          </a:xfrm>
          <a:prstGeom prst="rect">
            <a:avLst/>
          </a:prstGeom>
          <a:effectLst>
            <a:outerShdw blurRad="292100" dist="38100" dir="5400000" algn="t" rotWithShape="0">
              <a:schemeClr val="accent1">
                <a:alpha val="67000"/>
              </a:schemeClr>
            </a:outerShdw>
          </a:effectLst>
        </p:spPr>
        <p:txBody>
          <a:bodyPr/>
          <a:lstStyle/>
          <a:p>
            <a:endParaRPr lang="uk-UA"/>
          </a:p>
        </p:txBody>
      </p:sp>
    </p:spTree>
    <p:extLst>
      <p:ext uri="{BB962C8B-B14F-4D97-AF65-F5344CB8AC3E}">
        <p14:creationId xmlns:p14="http://schemas.microsoft.com/office/powerpoint/2010/main" val="133799537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EVICES OPT-11">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29384" y="3218688"/>
            <a:ext cx="2423160" cy="4315968"/>
          </a:xfrm>
          <a:prstGeom prst="rect">
            <a:avLst/>
          </a:prstGeom>
        </p:spPr>
        <p:txBody>
          <a:bodyPr/>
          <a:lstStyle/>
          <a:p>
            <a:endParaRPr lang="uk-UA"/>
          </a:p>
        </p:txBody>
      </p:sp>
    </p:spTree>
    <p:extLst>
      <p:ext uri="{BB962C8B-B14F-4D97-AF65-F5344CB8AC3E}">
        <p14:creationId xmlns:p14="http://schemas.microsoft.com/office/powerpoint/2010/main" val="271615018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EVICES OPT-12">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1901952" y="3584448"/>
            <a:ext cx="2194560" cy="3886200"/>
          </a:xfrm>
          <a:prstGeom prst="rect">
            <a:avLst/>
          </a:prstGeom>
        </p:spPr>
        <p:txBody>
          <a:bodyPr/>
          <a:lstStyle/>
          <a:p>
            <a:endParaRPr lang="uk-UA"/>
          </a:p>
        </p:txBody>
      </p:sp>
      <p:sp>
        <p:nvSpPr>
          <p:cNvPr id="11" name="Picture Placeholder 5"/>
          <p:cNvSpPr>
            <a:spLocks noGrp="1"/>
          </p:cNvSpPr>
          <p:nvPr>
            <p:ph type="pic" sz="quarter" idx="12"/>
          </p:nvPr>
        </p:nvSpPr>
        <p:spPr>
          <a:xfrm>
            <a:off x="5468112" y="3584448"/>
            <a:ext cx="2194560" cy="3886200"/>
          </a:xfrm>
          <a:prstGeom prst="rect">
            <a:avLst/>
          </a:prstGeom>
        </p:spPr>
        <p:txBody>
          <a:bodyPr/>
          <a:lstStyle/>
          <a:p>
            <a:endParaRPr lang="uk-UA"/>
          </a:p>
        </p:txBody>
      </p:sp>
      <p:sp>
        <p:nvSpPr>
          <p:cNvPr id="12" name="Picture Placeholder 5"/>
          <p:cNvSpPr>
            <a:spLocks noGrp="1"/>
          </p:cNvSpPr>
          <p:nvPr>
            <p:ph type="pic" sz="quarter" idx="13"/>
          </p:nvPr>
        </p:nvSpPr>
        <p:spPr>
          <a:xfrm>
            <a:off x="3520440" y="3264408"/>
            <a:ext cx="2542032" cy="4526280"/>
          </a:xfrm>
          <a:prstGeom prst="rect">
            <a:avLst/>
          </a:prstGeom>
        </p:spPr>
        <p:txBody>
          <a:bodyPr/>
          <a:lstStyle/>
          <a:p>
            <a:endParaRPr lang="uk-UA"/>
          </a:p>
        </p:txBody>
      </p:sp>
    </p:spTree>
    <p:extLst>
      <p:ext uri="{BB962C8B-B14F-4D97-AF65-F5344CB8AC3E}">
        <p14:creationId xmlns:p14="http://schemas.microsoft.com/office/powerpoint/2010/main" val="372568595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ARK TOP SLIDE">
    <p:spTree>
      <p:nvGrpSpPr>
        <p:cNvPr id="1" name=""/>
        <p:cNvGrpSpPr/>
        <p:nvPr/>
      </p:nvGrpSpPr>
      <p:grpSpPr>
        <a:xfrm>
          <a:off x="0" y="0"/>
          <a:ext cx="0" cy="0"/>
          <a:chOff x="0" y="0"/>
          <a:chExt cx="0" cy="0"/>
        </a:xfrm>
      </p:grpSpPr>
      <p:sp>
        <p:nvSpPr>
          <p:cNvPr id="3" name="Rectangle 2"/>
          <p:cNvSpPr/>
          <p:nvPr userDrawn="1"/>
        </p:nvSpPr>
        <p:spPr>
          <a:xfrm>
            <a:off x="0" y="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88352149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DEVICES OPT-13">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5"/>
          <p:cNvSpPr>
            <a:spLocks noGrp="1"/>
          </p:cNvSpPr>
          <p:nvPr>
            <p:ph type="pic" sz="quarter" idx="11"/>
          </p:nvPr>
        </p:nvSpPr>
        <p:spPr>
          <a:xfrm>
            <a:off x="2624328" y="2990088"/>
            <a:ext cx="3730752" cy="4983480"/>
          </a:xfrm>
          <a:prstGeom prst="rect">
            <a:avLst/>
          </a:prstGeom>
        </p:spPr>
        <p:txBody>
          <a:bodyPr/>
          <a:lstStyle/>
          <a:p>
            <a:endParaRPr lang="uk-UA"/>
          </a:p>
        </p:txBody>
      </p:sp>
    </p:spTree>
    <p:extLst>
      <p:ext uri="{BB962C8B-B14F-4D97-AF65-F5344CB8AC3E}">
        <p14:creationId xmlns:p14="http://schemas.microsoft.com/office/powerpoint/2010/main" val="38155746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8286810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DEVICES OPT-15">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1655064" y="2788920"/>
            <a:ext cx="6967728" cy="3986784"/>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5730979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DEVICES OPT-16">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9"/>
          <p:cNvSpPr>
            <a:spLocks noGrp="1"/>
          </p:cNvSpPr>
          <p:nvPr>
            <p:ph type="pic" sz="quarter" idx="11"/>
          </p:nvPr>
        </p:nvSpPr>
        <p:spPr>
          <a:xfrm>
            <a:off x="4846320" y="3200400"/>
            <a:ext cx="8622792" cy="4846320"/>
          </a:xfrm>
          <a:prstGeom prst="rect">
            <a:avLst/>
          </a:prstGeom>
        </p:spPr>
        <p:txBody>
          <a:bodyPr/>
          <a:lstStyle/>
          <a:p>
            <a:endParaRPr lang="uk-UA"/>
          </a:p>
        </p:txBody>
      </p:sp>
    </p:spTree>
    <p:extLst>
      <p:ext uri="{BB962C8B-B14F-4D97-AF65-F5344CB8AC3E}">
        <p14:creationId xmlns:p14="http://schemas.microsoft.com/office/powerpoint/2010/main" val="153085764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PORTFOLIO OPT-1">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987552" y="2478024"/>
            <a:ext cx="9052560" cy="5998464"/>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343734019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PORTFOLIO OPT-2">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3716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9601200" y="2400300"/>
            <a:ext cx="7315200" cy="54864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347234858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ORTFOLIO OPT-3">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12573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1" name="Picture Placeholder 2"/>
          <p:cNvSpPr>
            <a:spLocks noGrp="1"/>
          </p:cNvSpPr>
          <p:nvPr>
            <p:ph type="pic" sz="quarter" idx="13"/>
          </p:nvPr>
        </p:nvSpPr>
        <p:spPr>
          <a:xfrm>
            <a:off x="120015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
        <p:nvSpPr>
          <p:cNvPr id="12" name="Picture Placeholder 2"/>
          <p:cNvSpPr>
            <a:spLocks noGrp="1"/>
          </p:cNvSpPr>
          <p:nvPr>
            <p:ph type="pic" sz="quarter" idx="14"/>
          </p:nvPr>
        </p:nvSpPr>
        <p:spPr>
          <a:xfrm>
            <a:off x="6629400" y="2752623"/>
            <a:ext cx="5029200" cy="2743200"/>
          </a:xfrm>
          <a:prstGeom prst="rect">
            <a:avLst/>
          </a:prstGeom>
          <a:effectLst>
            <a:outerShdw blurRad="889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91674725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ORTFOLIO OPT-4">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3" name="Picture Placeholder 2"/>
          <p:cNvSpPr>
            <a:spLocks noGrp="1"/>
          </p:cNvSpPr>
          <p:nvPr>
            <p:ph type="pic" sz="quarter" idx="12"/>
          </p:nvPr>
        </p:nvSpPr>
        <p:spPr>
          <a:xfrm>
            <a:off x="12573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3"/>
          </p:nvPr>
        </p:nvSpPr>
        <p:spPr>
          <a:xfrm>
            <a:off x="120015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4"/>
          </p:nvPr>
        </p:nvSpPr>
        <p:spPr>
          <a:xfrm>
            <a:off x="6629400" y="2400300"/>
            <a:ext cx="5029200" cy="5029200"/>
          </a:xfrm>
          <a:prstGeom prst="rect">
            <a:avLst/>
          </a:prstGeom>
          <a:effectLst>
            <a:outerShdw blurRad="1270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14009983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PORTFOLIO OPT-5">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2286000" y="2404872"/>
            <a:ext cx="1828800" cy="1828800"/>
          </a:xfrm>
          <a:prstGeom prst="rect">
            <a:avLst/>
          </a:prstGeom>
        </p:spPr>
        <p:txBody>
          <a:bodyPr/>
          <a:lstStyle>
            <a:lvl1pPr>
              <a:defRPr sz="2000"/>
            </a:lvl1pPr>
          </a:lstStyle>
          <a:p>
            <a:endParaRPr lang="uk-UA"/>
          </a:p>
        </p:txBody>
      </p:sp>
      <p:sp>
        <p:nvSpPr>
          <p:cNvPr id="10" name="Picture Placeholder 5"/>
          <p:cNvSpPr>
            <a:spLocks noGrp="1"/>
          </p:cNvSpPr>
          <p:nvPr>
            <p:ph type="pic" sz="quarter" idx="12"/>
          </p:nvPr>
        </p:nvSpPr>
        <p:spPr>
          <a:xfrm>
            <a:off x="2286000" y="4233672"/>
            <a:ext cx="1828800" cy="1828800"/>
          </a:xfrm>
          <a:prstGeom prst="rect">
            <a:avLst/>
          </a:prstGeom>
        </p:spPr>
        <p:txBody>
          <a:bodyPr/>
          <a:lstStyle>
            <a:lvl1pPr>
              <a:defRPr sz="2000"/>
            </a:lvl1pPr>
          </a:lstStyle>
          <a:p>
            <a:endParaRPr lang="uk-UA"/>
          </a:p>
        </p:txBody>
      </p:sp>
      <p:sp>
        <p:nvSpPr>
          <p:cNvPr id="11" name="Picture Placeholder 5"/>
          <p:cNvSpPr>
            <a:spLocks noGrp="1"/>
          </p:cNvSpPr>
          <p:nvPr>
            <p:ph type="pic" sz="quarter" idx="13"/>
          </p:nvPr>
        </p:nvSpPr>
        <p:spPr>
          <a:xfrm>
            <a:off x="2286000" y="6062472"/>
            <a:ext cx="1828800" cy="1828800"/>
          </a:xfrm>
          <a:prstGeom prst="rect">
            <a:avLst/>
          </a:prstGeom>
        </p:spPr>
        <p:txBody>
          <a:bodyPr/>
          <a:lstStyle>
            <a:lvl1pPr>
              <a:defRPr sz="2000"/>
            </a:lvl1pPr>
          </a:lstStyle>
          <a:p>
            <a:endParaRPr lang="uk-UA"/>
          </a:p>
        </p:txBody>
      </p:sp>
      <p:sp>
        <p:nvSpPr>
          <p:cNvPr id="12" name="Picture Placeholder 5"/>
          <p:cNvSpPr>
            <a:spLocks noGrp="1"/>
          </p:cNvSpPr>
          <p:nvPr>
            <p:ph type="pic" sz="quarter" idx="14"/>
          </p:nvPr>
        </p:nvSpPr>
        <p:spPr>
          <a:xfrm>
            <a:off x="4114800" y="2404872"/>
            <a:ext cx="1828800" cy="1828800"/>
          </a:xfrm>
          <a:prstGeom prst="rect">
            <a:avLst/>
          </a:prstGeom>
        </p:spPr>
        <p:txBody>
          <a:bodyPr/>
          <a:lstStyle>
            <a:lvl1pPr>
              <a:defRPr sz="2000"/>
            </a:lvl1pPr>
          </a:lstStyle>
          <a:p>
            <a:endParaRPr lang="uk-UA"/>
          </a:p>
        </p:txBody>
      </p:sp>
      <p:sp>
        <p:nvSpPr>
          <p:cNvPr id="14" name="Picture Placeholder 5"/>
          <p:cNvSpPr>
            <a:spLocks noGrp="1"/>
          </p:cNvSpPr>
          <p:nvPr>
            <p:ph type="pic" sz="quarter" idx="16"/>
          </p:nvPr>
        </p:nvSpPr>
        <p:spPr>
          <a:xfrm>
            <a:off x="4114800" y="6062472"/>
            <a:ext cx="1828800" cy="1828800"/>
          </a:xfrm>
          <a:prstGeom prst="rect">
            <a:avLst/>
          </a:prstGeom>
        </p:spPr>
        <p:txBody>
          <a:bodyPr/>
          <a:lstStyle>
            <a:lvl1pPr>
              <a:defRPr sz="2000"/>
            </a:lvl1pPr>
          </a:lstStyle>
          <a:p>
            <a:endParaRPr lang="uk-UA"/>
          </a:p>
        </p:txBody>
      </p:sp>
      <p:sp>
        <p:nvSpPr>
          <p:cNvPr id="15" name="Picture Placeholder 5"/>
          <p:cNvSpPr>
            <a:spLocks noGrp="1"/>
          </p:cNvSpPr>
          <p:nvPr>
            <p:ph type="pic" sz="quarter" idx="17"/>
          </p:nvPr>
        </p:nvSpPr>
        <p:spPr>
          <a:xfrm>
            <a:off x="5943600" y="2404872"/>
            <a:ext cx="1828800" cy="1828800"/>
          </a:xfrm>
          <a:prstGeom prst="rect">
            <a:avLst/>
          </a:prstGeom>
        </p:spPr>
        <p:txBody>
          <a:bodyPr/>
          <a:lstStyle>
            <a:lvl1pPr>
              <a:defRPr sz="2000"/>
            </a:lvl1pPr>
          </a:lstStyle>
          <a:p>
            <a:endParaRPr lang="uk-UA"/>
          </a:p>
        </p:txBody>
      </p:sp>
      <p:sp>
        <p:nvSpPr>
          <p:cNvPr id="16" name="Picture Placeholder 5"/>
          <p:cNvSpPr>
            <a:spLocks noGrp="1"/>
          </p:cNvSpPr>
          <p:nvPr>
            <p:ph type="pic" sz="quarter" idx="18"/>
          </p:nvPr>
        </p:nvSpPr>
        <p:spPr>
          <a:xfrm>
            <a:off x="5943600" y="4233672"/>
            <a:ext cx="1828800" cy="1828800"/>
          </a:xfrm>
          <a:prstGeom prst="rect">
            <a:avLst/>
          </a:prstGeom>
        </p:spPr>
        <p:txBody>
          <a:bodyPr/>
          <a:lstStyle>
            <a:lvl1pPr>
              <a:defRPr sz="2000"/>
            </a:lvl1pPr>
          </a:lstStyle>
          <a:p>
            <a:endParaRPr lang="uk-UA"/>
          </a:p>
        </p:txBody>
      </p:sp>
      <p:sp>
        <p:nvSpPr>
          <p:cNvPr id="17" name="Picture Placeholder 5"/>
          <p:cNvSpPr>
            <a:spLocks noGrp="1"/>
          </p:cNvSpPr>
          <p:nvPr>
            <p:ph type="pic" sz="quarter" idx="19"/>
          </p:nvPr>
        </p:nvSpPr>
        <p:spPr>
          <a:xfrm>
            <a:off x="5943600" y="6062472"/>
            <a:ext cx="1828800" cy="1828800"/>
          </a:xfrm>
          <a:prstGeom prst="rect">
            <a:avLst/>
          </a:prstGeom>
        </p:spPr>
        <p:txBody>
          <a:bodyPr/>
          <a:lstStyle>
            <a:lvl1pPr>
              <a:defRPr sz="2000"/>
            </a:lvl1pPr>
          </a:lstStyle>
          <a:p>
            <a:endParaRPr lang="uk-UA"/>
          </a:p>
        </p:txBody>
      </p:sp>
      <p:sp>
        <p:nvSpPr>
          <p:cNvPr id="18" name="Picture Placeholder 5"/>
          <p:cNvSpPr>
            <a:spLocks noGrp="1"/>
          </p:cNvSpPr>
          <p:nvPr>
            <p:ph type="pic" sz="quarter" idx="20"/>
          </p:nvPr>
        </p:nvSpPr>
        <p:spPr>
          <a:xfrm>
            <a:off x="4114800" y="4233672"/>
            <a:ext cx="1828800" cy="18288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1348509339"/>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PORTFOLIO OPT-6">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3657600" cy="2743200"/>
          </a:xfrm>
          <a:prstGeom prst="rect">
            <a:avLst/>
          </a:prstGeom>
          <a:ln w="12700">
            <a:solidFill>
              <a:schemeClr val="bg1"/>
            </a:solidFill>
          </a:ln>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0" name="Picture Placeholder 2"/>
          <p:cNvSpPr>
            <a:spLocks noGrp="1"/>
          </p:cNvSpPr>
          <p:nvPr>
            <p:ph type="pic" sz="quarter" idx="15"/>
          </p:nvPr>
        </p:nvSpPr>
        <p:spPr>
          <a:xfrm>
            <a:off x="36576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1" name="Picture Placeholder 2"/>
          <p:cNvSpPr>
            <a:spLocks noGrp="1"/>
          </p:cNvSpPr>
          <p:nvPr>
            <p:ph type="pic" sz="quarter" idx="16"/>
          </p:nvPr>
        </p:nvSpPr>
        <p:spPr>
          <a:xfrm>
            <a:off x="36576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2" name="Picture Placeholder 2"/>
          <p:cNvSpPr>
            <a:spLocks noGrp="1"/>
          </p:cNvSpPr>
          <p:nvPr>
            <p:ph type="pic" sz="quarter" idx="17"/>
          </p:nvPr>
        </p:nvSpPr>
        <p:spPr>
          <a:xfrm>
            <a:off x="73152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3" name="Picture Placeholder 2"/>
          <p:cNvSpPr>
            <a:spLocks noGrp="1"/>
          </p:cNvSpPr>
          <p:nvPr>
            <p:ph type="pic" sz="quarter" idx="18"/>
          </p:nvPr>
        </p:nvSpPr>
        <p:spPr>
          <a:xfrm>
            <a:off x="73152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4" name="Picture Placeholder 2"/>
          <p:cNvSpPr>
            <a:spLocks noGrp="1"/>
          </p:cNvSpPr>
          <p:nvPr>
            <p:ph type="pic" sz="quarter" idx="19"/>
          </p:nvPr>
        </p:nvSpPr>
        <p:spPr>
          <a:xfrm>
            <a:off x="109728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5" name="Picture Placeholder 2"/>
          <p:cNvSpPr>
            <a:spLocks noGrp="1"/>
          </p:cNvSpPr>
          <p:nvPr>
            <p:ph type="pic" sz="quarter" idx="20"/>
          </p:nvPr>
        </p:nvSpPr>
        <p:spPr>
          <a:xfrm>
            <a:off x="10972800" y="5148072"/>
            <a:ext cx="3657600" cy="2743200"/>
          </a:xfrm>
          <a:prstGeom prst="rect">
            <a:avLst/>
          </a:prstGeom>
          <a:ln w="12700">
            <a:solidFill>
              <a:schemeClr val="bg1"/>
            </a:solidFill>
          </a:ln>
          <a:effectLst/>
        </p:spPr>
        <p:txBody>
          <a:bodyPr/>
          <a:lstStyle>
            <a:lvl1pPr>
              <a:defRPr sz="2000"/>
            </a:lvl1pPr>
          </a:lstStyle>
          <a:p>
            <a:endParaRPr lang="uk-UA"/>
          </a:p>
        </p:txBody>
      </p:sp>
      <p:sp>
        <p:nvSpPr>
          <p:cNvPr id="26" name="Picture Placeholder 2"/>
          <p:cNvSpPr>
            <a:spLocks noGrp="1"/>
          </p:cNvSpPr>
          <p:nvPr>
            <p:ph type="pic" sz="quarter" idx="21"/>
          </p:nvPr>
        </p:nvSpPr>
        <p:spPr>
          <a:xfrm>
            <a:off x="14630400" y="2400300"/>
            <a:ext cx="3657600" cy="2743200"/>
          </a:xfrm>
          <a:prstGeom prst="rect">
            <a:avLst/>
          </a:prstGeom>
          <a:ln w="12700">
            <a:solidFill>
              <a:schemeClr val="bg1"/>
            </a:solidFill>
          </a:ln>
          <a:effectLst/>
        </p:spPr>
        <p:txBody>
          <a:bodyPr/>
          <a:lstStyle>
            <a:lvl1pPr>
              <a:defRPr sz="2000"/>
            </a:lvl1pPr>
          </a:lstStyle>
          <a:p>
            <a:endParaRPr lang="uk-UA"/>
          </a:p>
        </p:txBody>
      </p:sp>
      <p:sp>
        <p:nvSpPr>
          <p:cNvPr id="27" name="Picture Placeholder 2"/>
          <p:cNvSpPr>
            <a:spLocks noGrp="1"/>
          </p:cNvSpPr>
          <p:nvPr>
            <p:ph type="pic" sz="quarter" idx="22"/>
          </p:nvPr>
        </p:nvSpPr>
        <p:spPr>
          <a:xfrm>
            <a:off x="14630400" y="5148072"/>
            <a:ext cx="3657600" cy="2743200"/>
          </a:xfrm>
          <a:prstGeom prst="rect">
            <a:avLst/>
          </a:prstGeom>
          <a:ln w="12700">
            <a:solidFill>
              <a:schemeClr val="bg1"/>
            </a:solidFill>
          </a:ln>
          <a:effectLst/>
        </p:spPr>
        <p:txBody>
          <a:bodyPr/>
          <a:lstStyle>
            <a:lvl1pPr>
              <a:defRPr sz="2000"/>
            </a:lvl1pPr>
          </a:lstStyle>
          <a:p>
            <a:endParaRPr lang="uk-UA"/>
          </a:p>
        </p:txBody>
      </p:sp>
    </p:spTree>
    <p:extLst>
      <p:ext uri="{BB962C8B-B14F-4D97-AF65-F5344CB8AC3E}">
        <p14:creationId xmlns:p14="http://schemas.microsoft.com/office/powerpoint/2010/main" val="32984681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ARK MIDDLE">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Rectangle 9"/>
          <p:cNvSpPr/>
          <p:nvPr userDrawn="1"/>
        </p:nvSpPr>
        <p:spPr>
          <a:xfrm>
            <a:off x="0" y="2400300"/>
            <a:ext cx="18288000" cy="54864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Tree>
    <p:extLst>
      <p:ext uri="{BB962C8B-B14F-4D97-AF65-F5344CB8AC3E}">
        <p14:creationId xmlns:p14="http://schemas.microsoft.com/office/powerpoint/2010/main" val="56751813"/>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PORTFOLIO OPT-7">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10" name="Picture Placeholder 2"/>
          <p:cNvSpPr>
            <a:spLocks noGrp="1"/>
          </p:cNvSpPr>
          <p:nvPr>
            <p:ph type="pic" sz="quarter" idx="12"/>
          </p:nvPr>
        </p:nvSpPr>
        <p:spPr>
          <a:xfrm>
            <a:off x="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3" name="Picture Placeholder 2"/>
          <p:cNvSpPr>
            <a:spLocks noGrp="1"/>
          </p:cNvSpPr>
          <p:nvPr>
            <p:ph type="pic" sz="quarter" idx="13"/>
          </p:nvPr>
        </p:nvSpPr>
        <p:spPr>
          <a:xfrm>
            <a:off x="4572000" y="2400300"/>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4" name="Picture Placeholder 2"/>
          <p:cNvSpPr>
            <a:spLocks noGrp="1"/>
          </p:cNvSpPr>
          <p:nvPr>
            <p:ph type="pic" sz="quarter" idx="14"/>
          </p:nvPr>
        </p:nvSpPr>
        <p:spPr>
          <a:xfrm>
            <a:off x="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
        <p:nvSpPr>
          <p:cNvPr id="15" name="Picture Placeholder 2"/>
          <p:cNvSpPr>
            <a:spLocks noGrp="1"/>
          </p:cNvSpPr>
          <p:nvPr>
            <p:ph type="pic" sz="quarter" idx="15"/>
          </p:nvPr>
        </p:nvSpPr>
        <p:spPr>
          <a:xfrm>
            <a:off x="4572000" y="5148072"/>
            <a:ext cx="4572000" cy="2743200"/>
          </a:xfrm>
          <a:prstGeom prst="rect">
            <a:avLst/>
          </a:prstGeom>
          <a:effectLst>
            <a:outerShdw blurRad="292100" dist="38100" dir="5400000" algn="t" rotWithShape="0">
              <a:prstClr val="black">
                <a:alpha val="67000"/>
              </a:prstClr>
            </a:outerShdw>
          </a:effectLst>
        </p:spPr>
        <p:txBody>
          <a:bodyPr/>
          <a:lstStyle>
            <a:lvl1pPr>
              <a:defRPr sz="2000"/>
            </a:lvl1pPr>
          </a:lstStyle>
          <a:p>
            <a:endParaRPr lang="uk-UA"/>
          </a:p>
        </p:txBody>
      </p:sp>
    </p:spTree>
    <p:extLst>
      <p:ext uri="{BB962C8B-B14F-4D97-AF65-F5344CB8AC3E}">
        <p14:creationId xmlns:p14="http://schemas.microsoft.com/office/powerpoint/2010/main" val="267673552"/>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PORTFOLIO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5143500"/>
            <a:ext cx="4572000" cy="2743200"/>
          </a:xfrm>
          <a:prstGeom prst="rect">
            <a:avLst/>
          </a:prstGeom>
        </p:spPr>
        <p:txBody>
          <a:bodyPr/>
          <a:lstStyle/>
          <a:p>
            <a:endParaRPr lang="uk-UA"/>
          </a:p>
        </p:txBody>
      </p:sp>
      <p:sp>
        <p:nvSpPr>
          <p:cNvPr id="11" name="Picture Placeholder 5"/>
          <p:cNvSpPr>
            <a:spLocks noGrp="1"/>
          </p:cNvSpPr>
          <p:nvPr>
            <p:ph type="pic" sz="quarter" idx="12"/>
          </p:nvPr>
        </p:nvSpPr>
        <p:spPr>
          <a:xfrm>
            <a:off x="4572000" y="2400300"/>
            <a:ext cx="4572000" cy="2743200"/>
          </a:xfrm>
          <a:prstGeom prst="rect">
            <a:avLst/>
          </a:prstGeom>
        </p:spPr>
        <p:txBody>
          <a:bodyPr/>
          <a:lstStyle/>
          <a:p>
            <a:endParaRPr lang="uk-UA"/>
          </a:p>
        </p:txBody>
      </p:sp>
      <p:sp>
        <p:nvSpPr>
          <p:cNvPr id="12" name="Picture Placeholder 5"/>
          <p:cNvSpPr>
            <a:spLocks noGrp="1"/>
          </p:cNvSpPr>
          <p:nvPr>
            <p:ph type="pic" sz="quarter" idx="13"/>
          </p:nvPr>
        </p:nvSpPr>
        <p:spPr>
          <a:xfrm>
            <a:off x="9144000" y="5143500"/>
            <a:ext cx="4572000" cy="2743200"/>
          </a:xfrm>
          <a:prstGeom prst="rect">
            <a:avLst/>
          </a:prstGeom>
        </p:spPr>
        <p:txBody>
          <a:bodyPr/>
          <a:lstStyle/>
          <a:p>
            <a:endParaRPr lang="uk-UA"/>
          </a:p>
        </p:txBody>
      </p:sp>
      <p:sp>
        <p:nvSpPr>
          <p:cNvPr id="13" name="Picture Placeholder 5"/>
          <p:cNvSpPr>
            <a:spLocks noGrp="1"/>
          </p:cNvSpPr>
          <p:nvPr>
            <p:ph type="pic" sz="quarter" idx="14"/>
          </p:nvPr>
        </p:nvSpPr>
        <p:spPr>
          <a:xfrm>
            <a:off x="13716000" y="2400300"/>
            <a:ext cx="4572000" cy="2743200"/>
          </a:xfrm>
          <a:prstGeom prst="rect">
            <a:avLst/>
          </a:prstGeom>
        </p:spPr>
        <p:txBody>
          <a:bodyPr/>
          <a:lstStyle/>
          <a:p>
            <a:endParaRPr lang="uk-UA"/>
          </a:p>
        </p:txBody>
      </p:sp>
    </p:spTree>
    <p:extLst>
      <p:ext uri="{BB962C8B-B14F-4D97-AF65-F5344CB8AC3E}">
        <p14:creationId xmlns:p14="http://schemas.microsoft.com/office/powerpoint/2010/main" val="4246770696"/>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PRODUCT PAGE">
    <p:spTree>
      <p:nvGrpSpPr>
        <p:cNvPr id="1" name=""/>
        <p:cNvGrpSpPr/>
        <p:nvPr/>
      </p:nvGrpSpPr>
      <p:grpSpPr>
        <a:xfrm>
          <a:off x="0" y="0"/>
          <a:ext cx="0" cy="0"/>
          <a:chOff x="0" y="0"/>
          <a:chExt cx="0" cy="0"/>
        </a:xfrm>
      </p:grpSpPr>
      <p:sp>
        <p:nvSpPr>
          <p:cNvPr id="6" name="Picture Placeholder 5"/>
          <p:cNvSpPr>
            <a:spLocks noGrp="1"/>
          </p:cNvSpPr>
          <p:nvPr>
            <p:ph type="pic" sz="quarter" idx="11"/>
          </p:nvPr>
        </p:nvSpPr>
        <p:spPr>
          <a:xfrm>
            <a:off x="1303338" y="3257550"/>
            <a:ext cx="5715000" cy="3833813"/>
          </a:xfrm>
          <a:prstGeom prst="rect">
            <a:avLst/>
          </a:prstGeom>
        </p:spPr>
        <p:txBody>
          <a:bodyPr/>
          <a:lstStyle/>
          <a:p>
            <a:endParaRPr lang="uk-UA"/>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171967628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ARK BOTTOM SLIDE">
    <p:spTree>
      <p:nvGrpSpPr>
        <p:cNvPr id="1" name=""/>
        <p:cNvGrpSpPr/>
        <p:nvPr/>
      </p:nvGrpSpPr>
      <p:grpSpPr>
        <a:xfrm>
          <a:off x="0" y="0"/>
          <a:ext cx="0" cy="0"/>
          <a:chOff x="0" y="0"/>
          <a:chExt cx="0" cy="0"/>
        </a:xfrm>
      </p:grpSpPr>
      <p:sp>
        <p:nvSpPr>
          <p:cNvPr id="3" name="Rectangle 2"/>
          <p:cNvSpPr/>
          <p:nvPr userDrawn="1"/>
        </p:nvSpPr>
        <p:spPr>
          <a:xfrm>
            <a:off x="0" y="5143500"/>
            <a:ext cx="18288000" cy="5143500"/>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solidFill>
                  <a:schemeClr val="tx1"/>
                </a:solidFill>
                <a:latin typeface="+mn-lt"/>
                <a:ea typeface="Roboto Condensed" panose="02000000000000000000" pitchFamily="2" charset="0"/>
                <a:cs typeface="+mn-cs"/>
              </a:defRPr>
            </a:lvl1pPr>
          </a:lstStyle>
          <a:p>
            <a:pPr marL="0" lvl="0"/>
            <a:r>
              <a:rPr lang="en-US"/>
              <a:t>click to edit master title style</a:t>
            </a:r>
            <a:endParaRPr lang="uk-UA"/>
          </a:p>
        </p:txBody>
      </p:sp>
    </p:spTree>
    <p:extLst>
      <p:ext uri="{BB962C8B-B14F-4D97-AF65-F5344CB8AC3E}">
        <p14:creationId xmlns:p14="http://schemas.microsoft.com/office/powerpoint/2010/main" val="2000638898"/>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FULL BACKGROUND IMAGE">
    <p:spTree>
      <p:nvGrpSpPr>
        <p:cNvPr id="1" name=""/>
        <p:cNvGrpSpPr/>
        <p:nvPr/>
      </p:nvGrpSpPr>
      <p:grpSpPr>
        <a:xfrm>
          <a:off x="0" y="0"/>
          <a:ext cx="0" cy="0"/>
          <a:chOff x="0" y="0"/>
          <a:chExt cx="0" cy="0"/>
        </a:xfrm>
      </p:grpSpPr>
      <p:sp>
        <p:nvSpPr>
          <p:cNvPr id="2" name="Picture Placeholder 2"/>
          <p:cNvSpPr>
            <a:spLocks noGrp="1"/>
          </p:cNvSpPr>
          <p:nvPr>
            <p:ph type="pic" sz="quarter" idx="12"/>
          </p:nvPr>
        </p:nvSpPr>
        <p:spPr>
          <a:xfrm>
            <a:off x="0" y="0"/>
            <a:ext cx="18288000" cy="10287000"/>
          </a:xfrm>
          <a:prstGeom prst="rect">
            <a:avLst/>
          </a:prstGeom>
        </p:spPr>
        <p:txBody>
          <a:bodyPr/>
          <a:lstStyle/>
          <a:p>
            <a:endParaRPr lang="uk-UA"/>
          </a:p>
        </p:txBody>
      </p:sp>
    </p:spTree>
    <p:extLst>
      <p:ext uri="{BB962C8B-B14F-4D97-AF65-F5344CB8AC3E}">
        <p14:creationId xmlns:p14="http://schemas.microsoft.com/office/powerpoint/2010/main" val="20512554"/>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DEVICES OPT-14">
    <p:spTree>
      <p:nvGrpSpPr>
        <p:cNvPr id="1" name=""/>
        <p:cNvGrpSpPr/>
        <p:nvPr/>
      </p:nvGrpSpPr>
      <p:grpSpPr>
        <a:xfrm>
          <a:off x="0" y="0"/>
          <a:ext cx="0" cy="0"/>
          <a:chOff x="0" y="0"/>
          <a:chExt cx="0" cy="0"/>
        </a:xfrm>
      </p:grpSpPr>
      <p:sp>
        <p:nvSpPr>
          <p:cNvPr id="3" name="Rectangle 2"/>
          <p:cNvSpPr/>
          <p:nvPr userDrawn="1"/>
        </p:nvSpPr>
        <p:spPr>
          <a:xfrm>
            <a:off x="0" y="0"/>
            <a:ext cx="18288000" cy="5596128"/>
          </a:xfrm>
          <a:prstGeom prst="rect">
            <a:avLst/>
          </a:prstGeom>
          <a:solidFill>
            <a:schemeClr val="tx1"/>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p:nvPr>
        </p:nvSpPr>
        <p:spPr>
          <a:xfrm>
            <a:off x="876300" y="571411"/>
            <a:ext cx="5448300" cy="715581"/>
          </a:xfrm>
          <a:prstGeom prst="rect">
            <a:avLst/>
          </a:prstGeom>
          <a:noFill/>
        </p:spPr>
        <p:txBody>
          <a:bodyPr wrap="square" rtlCol="0">
            <a:spAutoFit/>
          </a:bodyPr>
          <a:lstStyle>
            <a:lvl1pPr>
              <a:defRPr lang="uk-UA" sz="4500" b="1">
                <a:solidFill>
                  <a:schemeClr val="bg2"/>
                </a:solidFill>
                <a:latin typeface="+mn-lt"/>
                <a:ea typeface="Roboto Condensed" panose="02000000000000000000" pitchFamily="2" charset="0"/>
                <a:cs typeface="+mn-cs"/>
              </a:defRPr>
            </a:lvl1pPr>
          </a:lstStyle>
          <a:p>
            <a:pPr marL="0" lvl="0"/>
            <a:endParaRPr lang="uk-UA"/>
          </a:p>
        </p:txBody>
      </p:sp>
      <p:sp>
        <p:nvSpPr>
          <p:cNvPr id="10" name="Picture Placeholder 2"/>
          <p:cNvSpPr>
            <a:spLocks noGrp="1"/>
          </p:cNvSpPr>
          <p:nvPr>
            <p:ph type="pic" sz="quarter" idx="12"/>
          </p:nvPr>
        </p:nvSpPr>
        <p:spPr>
          <a:xfrm>
            <a:off x="5905500" y="2628900"/>
            <a:ext cx="6477000" cy="3962400"/>
          </a:xfrm>
          <a:prstGeom prst="rect">
            <a:avLst/>
          </a:prstGeom>
        </p:spPr>
        <p:txBody>
          <a:bodyPr/>
          <a:lstStyle>
            <a:lvl1pPr>
              <a:defRPr sz="2000"/>
            </a:lvl1pPr>
          </a:lstStyle>
          <a:p>
            <a:endParaRPr lang="uk-UA"/>
          </a:p>
        </p:txBody>
      </p:sp>
    </p:spTree>
    <p:extLst>
      <p:ext uri="{BB962C8B-B14F-4D97-AF65-F5344CB8AC3E}">
        <p14:creationId xmlns:p14="http://schemas.microsoft.com/office/powerpoint/2010/main" val="3045906411"/>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IMG-SLIDE OPT-8">
    <p:spTree>
      <p:nvGrpSpPr>
        <p:cNvPr id="1" name=""/>
        <p:cNvGrpSpPr/>
        <p:nvPr/>
      </p:nvGrpSpPr>
      <p:grpSpPr>
        <a:xfrm>
          <a:off x="0" y="0"/>
          <a:ext cx="0" cy="0"/>
          <a:chOff x="0" y="0"/>
          <a:chExt cx="0" cy="0"/>
        </a:xfrm>
      </p:grpSpPr>
      <p:cxnSp>
        <p:nvCxnSpPr>
          <p:cNvPr id="2" name="Straight Connector 1"/>
          <p:cNvCxnSpPr/>
          <p:nvPr userDrawn="1"/>
        </p:nvCxnSpPr>
        <p:spPr>
          <a:xfrm>
            <a:off x="704850" y="685800"/>
            <a:ext cx="0" cy="1028700"/>
          </a:xfrm>
          <a:prstGeom prst="line">
            <a:avLst/>
          </a:prstGeom>
          <a:ln w="63500">
            <a:solidFill>
              <a:schemeClr val="accent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Title 7"/>
          <p:cNvSpPr>
            <a:spLocks noGrp="1"/>
          </p:cNvSpPr>
          <p:nvPr>
            <p:ph type="title" hasCustomPrompt="1"/>
          </p:nvPr>
        </p:nvSpPr>
        <p:spPr>
          <a:xfrm>
            <a:off x="876300" y="571411"/>
            <a:ext cx="5448300" cy="1338828"/>
          </a:xfrm>
          <a:prstGeom prst="rect">
            <a:avLst/>
          </a:prstGeom>
          <a:noFill/>
        </p:spPr>
        <p:txBody>
          <a:bodyPr wrap="square" rtlCol="0">
            <a:spAutoFit/>
          </a:bodyPr>
          <a:lstStyle>
            <a:lvl1pPr>
              <a:defRPr lang="uk-UA" sz="4500" b="1">
                <a:latin typeface="+mn-lt"/>
                <a:ea typeface="Roboto Condensed" panose="02000000000000000000" pitchFamily="2" charset="0"/>
                <a:cs typeface="+mn-cs"/>
              </a:defRPr>
            </a:lvl1pPr>
          </a:lstStyle>
          <a:p>
            <a:pPr marL="0" lvl="0"/>
            <a:r>
              <a:rPr lang="en-US"/>
              <a:t>click to edit master title style</a:t>
            </a:r>
            <a:endParaRPr lang="uk-UA"/>
          </a:p>
        </p:txBody>
      </p:sp>
      <p:sp>
        <p:nvSpPr>
          <p:cNvPr id="6" name="Picture Placeholder 5"/>
          <p:cNvSpPr>
            <a:spLocks noGrp="1"/>
          </p:cNvSpPr>
          <p:nvPr>
            <p:ph type="pic" sz="quarter" idx="11"/>
          </p:nvPr>
        </p:nvSpPr>
        <p:spPr>
          <a:xfrm>
            <a:off x="0" y="2400300"/>
            <a:ext cx="9144000" cy="5486400"/>
          </a:xfrm>
          <a:prstGeom prst="rect">
            <a:avLst/>
          </a:prstGeom>
        </p:spPr>
        <p:txBody>
          <a:bodyPr/>
          <a:lstStyle/>
          <a:p>
            <a:endParaRPr lang="uk-UA"/>
          </a:p>
        </p:txBody>
      </p:sp>
    </p:spTree>
    <p:extLst>
      <p:ext uri="{BB962C8B-B14F-4D97-AF65-F5344CB8AC3E}">
        <p14:creationId xmlns:p14="http://schemas.microsoft.com/office/powerpoint/2010/main" val="2674918995"/>
      </p:ext>
    </p:extLst>
  </p:cSld>
  <p:clrMapOvr>
    <a:masterClrMapping/>
  </p:clrMapOvr>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slideLayout" Target="../slideLayouts/slideLayout49.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theme" Target="../theme/theme4.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871359"/>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93" r:id="rId3"/>
    <p:sldLayoutId id="2147483680" r:id="rId4"/>
    <p:sldLayoutId id="2147483697" r:id="rId5"/>
    <p:sldLayoutId id="2147483698" r:id="rId6"/>
    <p:sldLayoutId id="2147483735" r:id="rId7"/>
    <p:sldLayoutId id="2147483736" r:id="rId8"/>
    <p:sldLayoutId id="2147483737" r:id="rId9"/>
    <p:sldLayoutId id="2147483738" r:id="rId10"/>
    <p:sldLayoutId id="2147483739"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42091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676" r:id="rId6"/>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0439248"/>
      </p:ext>
    </p:extLst>
  </p:cSld>
  <p:clrMap bg1="lt1" tx1="dk1" bg2="lt2" tx2="dk2" accent1="accent1" accent2="accent2" accent3="accent3" accent4="accent4" accent5="accent5" accent6="accent6" hlink="hlink" folHlink="folHlink"/>
  <p:sldLayoutIdLst>
    <p:sldLayoutId id="2147483666" r:id="rId1"/>
    <p:sldLayoutId id="2147483732" r:id="rId2"/>
    <p:sldLayoutId id="2147483731" r:id="rId3"/>
    <p:sldLayoutId id="2147483701" r:id="rId4"/>
    <p:sldLayoutId id="2147483700" r:id="rId5"/>
    <p:sldLayoutId id="2147483699" r:id="rId6"/>
    <p:sldLayoutId id="2147483668" r:id="rId7"/>
    <p:sldLayoutId id="2147483670" r:id="rId8"/>
    <p:sldLayoutId id="2147483671" r:id="rId9"/>
    <p:sldLayoutId id="2147483695" r:id="rId10"/>
    <p:sldLayoutId id="2147483696" r:id="rId11"/>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3470692"/>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6" r:id="rId8"/>
    <p:sldLayoutId id="2147483727" r:id="rId9"/>
    <p:sldLayoutId id="2147483721" r:id="rId10"/>
    <p:sldLayoutId id="2147483722" r:id="rId11"/>
    <p:sldLayoutId id="2147483723" r:id="rId12"/>
    <p:sldLayoutId id="2147483679" r:id="rId13"/>
    <p:sldLayoutId id="2147483724" r:id="rId14"/>
    <p:sldLayoutId id="2147483689" r:id="rId15"/>
    <p:sldLayoutId id="2147483682" r:id="rId16"/>
    <p:sldLayoutId id="2147483683" r:id="rId17"/>
    <p:sldLayoutId id="2147483685" r:id="rId18"/>
    <p:sldLayoutId id="2147483686" r:id="rId19"/>
    <p:sldLayoutId id="2147483688" r:id="rId20"/>
    <p:sldLayoutId id="2147483687" r:id="rId21"/>
    <p:sldLayoutId id="2147483684" r:id="rId22"/>
    <p:sldLayoutId id="2147483667" r:id="rId23"/>
    <p:sldLayoutId id="2147483733" r:id="rId24"/>
  </p:sldLayoutIdLst>
  <mc:AlternateContent xmlns:mc="http://schemas.openxmlformats.org/markup-compatibility/2006" xmlns:p14="http://schemas.microsoft.com/office/powerpoint/2010/main">
    <mc:Choice Requires="p14">
      <p:transition spd="slow" p14:dur="1750">
        <p14:flip dir="r"/>
      </p:transition>
    </mc:Choice>
    <mc:Fallback xmlns="">
      <p:transition spd="slow">
        <p:fade/>
      </p:transition>
    </mc:Fallback>
  </mc:AlternateContent>
  <p:hf sldNum="0" hdr="0" ftr="0" dt="0"/>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038850" y="4000500"/>
            <a:ext cx="6210300" cy="1103672"/>
          </a:xfrm>
          <a:prstGeom prst="rect">
            <a:avLst/>
          </a:prstGeom>
        </p:spPr>
      </p:pic>
      <p:sp>
        <p:nvSpPr>
          <p:cNvPr id="12" name="TextBox 11"/>
          <p:cNvSpPr txBox="1"/>
          <p:nvPr/>
        </p:nvSpPr>
        <p:spPr>
          <a:xfrm>
            <a:off x="0" y="5563969"/>
            <a:ext cx="18288000" cy="646331"/>
          </a:xfrm>
          <a:prstGeom prst="rect">
            <a:avLst/>
          </a:prstGeom>
          <a:noFill/>
        </p:spPr>
        <p:txBody>
          <a:bodyPr wrap="square" rtlCol="0">
            <a:spAutoFit/>
          </a:bodyPr>
          <a:lstStyle/>
          <a:p>
            <a:pPr algn="ctr"/>
            <a:r>
              <a:rPr lang="en-US" sz="3600" dirty="0">
                <a:solidFill>
                  <a:schemeClr val="tx2"/>
                </a:solidFill>
              </a:rPr>
              <a:t>Click anywhere to get started</a:t>
            </a:r>
            <a:r>
              <a:rPr lang="mr-IN" sz="3600" dirty="0">
                <a:solidFill>
                  <a:schemeClr val="tx2"/>
                </a:solidFill>
              </a:rPr>
              <a:t>…</a:t>
            </a:r>
            <a:endParaRPr lang="en-US" sz="3600" dirty="0">
              <a:solidFill>
                <a:schemeClr val="tx2"/>
              </a:solidFill>
            </a:endParaRPr>
          </a:p>
        </p:txBody>
      </p:sp>
    </p:spTree>
    <p:extLst>
      <p:ext uri="{BB962C8B-B14F-4D97-AF65-F5344CB8AC3E}">
        <p14:creationId xmlns:p14="http://schemas.microsoft.com/office/powerpoint/2010/main" val="5188516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3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3" name="Short Logo 6.wav"/>
                                        </p:tgtEl>
                                      </p:cMediaNode>
                                    </p:audio>
                                  </p:subTnLst>
                                </p:cTn>
                              </p:par>
                              <p:par>
                                <p:cTn id="8" presetID="1" presetClass="entr" presetSubtype="0" fill="hold" grpId="0" nodeType="withEffect">
                                  <p:stCondLst>
                                    <p:cond delay="5000"/>
                                  </p:stCondLst>
                                  <p:childTnLst>
                                    <p:set>
                                      <p:cBhvr>
                                        <p:cTn id="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lated image">
            <a:extLst>
              <a:ext uri="{FF2B5EF4-FFF2-40B4-BE49-F238E27FC236}">
                <a16:creationId xmlns:a16="http://schemas.microsoft.com/office/drawing/2014/main" id="{AACC758C-5742-4A63-932F-D54B42B757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0813" y="0"/>
            <a:ext cx="15444787" cy="10287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4">
            <a:extLst>
              <a:ext uri="{FF2B5EF4-FFF2-40B4-BE49-F238E27FC236}">
                <a16:creationId xmlns:a16="http://schemas.microsoft.com/office/drawing/2014/main" id="{5A029062-0B40-4469-A9C2-00C47831E7F0}"/>
              </a:ext>
            </a:extLst>
          </p:cNvPr>
          <p:cNvSpPr/>
          <p:nvPr/>
        </p:nvSpPr>
        <p:spPr>
          <a:xfrm>
            <a:off x="-13447" y="-15688"/>
            <a:ext cx="18288000" cy="10302688"/>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1568231" y="724786"/>
            <a:ext cx="7353300" cy="992579"/>
          </a:xfrm>
          <a:prstGeom prst="rect">
            <a:avLst/>
          </a:prstGeom>
          <a:solidFill>
            <a:schemeClr val="accent1">
              <a:alpha val="75000"/>
            </a:schemeClr>
          </a:solidFill>
          <a:ln>
            <a:noFill/>
          </a:ln>
        </p:spPr>
        <p:style>
          <a:lnRef idx="0">
            <a:scrgbClr r="0" g="0" b="0"/>
          </a:lnRef>
          <a:fillRef idx="0">
            <a:scrgbClr r="0" g="0" b="0"/>
          </a:fillRef>
          <a:effectRef idx="0">
            <a:scrgbClr r="0" g="0" b="0"/>
          </a:effectRef>
          <a:fontRef idx="minor">
            <a:schemeClr val="lt1"/>
          </a:fontRef>
        </p:style>
        <p:txBody>
          <a:bodyPr wrap="square" lIns="274320" tIns="182880" rIns="182880" bIns="182880" rtlCol="0">
            <a:spAutoFit/>
          </a:bodyPr>
          <a:lstStyle>
            <a:defPPr>
              <a:defRPr lang="uk-UA"/>
            </a:defPPr>
            <a:lvl1pPr>
              <a:lnSpc>
                <a:spcPct val="90000"/>
              </a:lnSpc>
              <a:spcBef>
                <a:spcPct val="0"/>
              </a:spcBef>
              <a:buNone/>
              <a:defRPr sz="4500" b="1">
                <a:solidFill>
                  <a:schemeClr val="bg1"/>
                </a:solidFill>
                <a:ea typeface="Roboto Condensed" panose="02000000000000000000" pitchFamily="2" charset="0"/>
              </a:defRPr>
            </a:lvl1pPr>
          </a:lstStyle>
          <a:p>
            <a:r>
              <a:rPr lang="en-US" dirty="0"/>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1420813" y="5163671"/>
            <a:ext cx="15444787" cy="4641271"/>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lIns="274320" tIns="182880" rIns="274320" bIns="182880" rtlCol="0">
            <a:spAutoFit/>
          </a:bodyPr>
          <a:lstStyle>
            <a:defPPr>
              <a:defRPr lang="uk-UA"/>
            </a:defPPr>
            <a:lvl1pPr>
              <a:lnSpc>
                <a:spcPct val="110000"/>
              </a:lnSpc>
              <a:spcAft>
                <a:spcPts val="1200"/>
              </a:spcAft>
              <a:defRPr>
                <a:solidFill>
                  <a:schemeClr val="bg2"/>
                </a:solidFill>
              </a:defRPr>
            </a:lvl1pPr>
          </a:lstStyle>
          <a:p>
            <a:pPr marL="514350" indent="-514350">
              <a:buFont typeface="+mj-lt"/>
              <a:buAutoNum type="arabicPeriod" startAt="6"/>
            </a:pPr>
            <a:r>
              <a:rPr lang="en-US" dirty="0"/>
              <a:t>Make sure you have firm footing, a wide stance, good grip and keep your arms straight.</a:t>
            </a:r>
          </a:p>
          <a:p>
            <a:pPr marL="514350" indent="-514350">
              <a:buFont typeface="+mj-lt"/>
              <a:buAutoNum type="arabicPeriod" startAt="6"/>
            </a:pPr>
            <a:r>
              <a:rPr lang="en-US" dirty="0"/>
              <a:t>Bend your knees as much as possible. If the load is large, you may have to stand slightly over it to start the lift.</a:t>
            </a:r>
          </a:p>
          <a:p>
            <a:pPr marL="514350" indent="-514350">
              <a:buFont typeface="+mj-lt"/>
              <a:buAutoNum type="arabicPeriod" startAt="6"/>
            </a:pPr>
            <a:r>
              <a:rPr lang="en-US" dirty="0"/>
              <a:t>Tighten your abdominal muscles and try to tuck your chin into your chest.</a:t>
            </a:r>
          </a:p>
          <a:p>
            <a:pPr marL="514350" indent="-514350">
              <a:buFont typeface="+mj-lt"/>
              <a:buAutoNum type="arabicPeriod" startAt="6"/>
            </a:pPr>
            <a:r>
              <a:rPr lang="en-US" dirty="0"/>
              <a:t>Initiate the lift with your body weight and lift with your legs, as they are a larger and stronger muscle group.</a:t>
            </a:r>
          </a:p>
          <a:p>
            <a:pPr marL="514350" indent="-514350">
              <a:buFont typeface="+mj-lt"/>
              <a:buAutoNum type="arabicPeriod" startAt="6"/>
            </a:pPr>
            <a:r>
              <a:rPr lang="en-US" dirty="0"/>
              <a:t>If you are unable to use a smooth and slow lifting approach, use momentum to help bring the load closer to your body</a:t>
            </a:r>
            <a:r>
              <a:rPr lang="en-US" dirty="0" smtClean="0"/>
              <a:t>.</a:t>
            </a:r>
            <a:endParaRPr lang="en-US" dirty="0"/>
          </a:p>
        </p:txBody>
      </p:sp>
    </p:spTree>
    <p:extLst>
      <p:ext uri="{BB962C8B-B14F-4D97-AF65-F5344CB8AC3E}">
        <p14:creationId xmlns:p14="http://schemas.microsoft.com/office/powerpoint/2010/main" val="32023988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descr="Image result for Safe Lifting  safety talk">
            <a:extLst>
              <a:ext uri="{FF2B5EF4-FFF2-40B4-BE49-F238E27FC236}">
                <a16:creationId xmlns:a16="http://schemas.microsoft.com/office/drawing/2014/main" id="{76B5913A-5B6D-4BDF-8FE6-DE34DC74FA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26898"/>
            <a:ext cx="18288000" cy="7890858"/>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35859" y="-1"/>
            <a:ext cx="18323859" cy="10287001"/>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35859" y="-28191"/>
            <a:ext cx="18323858" cy="10315191"/>
            <a:chOff x="-1197571" y="264554"/>
            <a:chExt cx="7913204" cy="10104886"/>
          </a:xfrm>
        </p:grpSpPr>
        <p:sp>
          <p:nvSpPr>
            <p:cNvPr id="5" name="Rectangle 4"/>
            <p:cNvSpPr/>
            <p:nvPr/>
          </p:nvSpPr>
          <p:spPr>
            <a:xfrm>
              <a:off x="-1197571" y="264554"/>
              <a:ext cx="7913204" cy="10104886"/>
            </a:xfrm>
            <a:prstGeom prst="rect">
              <a:avLst/>
            </a:prstGeom>
            <a:solidFill>
              <a:schemeClr val="accent1">
                <a:alpha val="7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494164" y="1883509"/>
              <a:ext cx="4561114" cy="1107996"/>
            </a:xfrm>
            <a:prstGeom prst="rect">
              <a:avLst/>
            </a:prstGeom>
            <a:noFill/>
          </p:spPr>
          <p:txBody>
            <a:bodyPr wrap="square" rtlCol="0">
              <a:spAutoFit/>
            </a:bodyPr>
            <a:lstStyle/>
            <a:p>
              <a:pPr algn="ctr"/>
              <a:r>
                <a:rPr lang="en-US" sz="6600" b="1" dirty="0">
                  <a:solidFill>
                    <a:schemeClr val="bg1"/>
                  </a:solidFill>
                  <a:ea typeface="Roboto Condensed" panose="02000000000000000000" pitchFamily="2" charset="0"/>
                  <a:cs typeface="Lato Semibold" panose="020F0502020204030203" pitchFamily="34" charset="0"/>
                </a:rPr>
                <a:t>Final Word</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4" name="TextBox 13"/>
            <p:cNvSpPr txBox="1"/>
            <p:nvPr/>
          </p:nvSpPr>
          <p:spPr>
            <a:xfrm>
              <a:off x="-227778" y="3432652"/>
              <a:ext cx="6004997" cy="4510779"/>
            </a:xfrm>
            <a:prstGeom prst="rect">
              <a:avLst/>
            </a:prstGeom>
            <a:noFill/>
          </p:spPr>
          <p:txBody>
            <a:bodyPr wrap="square" rtlCol="0">
              <a:spAutoFit/>
            </a:bodyPr>
            <a:lstStyle/>
            <a:p>
              <a:pPr algn="ctr">
                <a:lnSpc>
                  <a:spcPct val="150000"/>
                </a:lnSpc>
              </a:pPr>
              <a:r>
                <a:rPr lang="en-US" sz="4000" b="1" dirty="0">
                  <a:solidFill>
                    <a:schemeClr val="bg2"/>
                  </a:solidFill>
                </a:rPr>
                <a:t>Your back is not a “tool” that you can easily replace. If you </a:t>
              </a:r>
              <a:r>
                <a:rPr lang="en-US" sz="4000" b="1" dirty="0" smtClean="0">
                  <a:solidFill>
                    <a:schemeClr val="bg2"/>
                  </a:solidFill>
                </a:rPr>
                <a:t>injure </a:t>
              </a:r>
              <a:r>
                <a:rPr lang="en-US" sz="4000" b="1" dirty="0">
                  <a:solidFill>
                    <a:schemeClr val="bg2"/>
                  </a:solidFill>
                </a:rPr>
                <a:t>your back, it could have lifelong negative consequences for you at work and in your </a:t>
              </a:r>
              <a:r>
                <a:rPr lang="en-US" sz="4000" b="1" dirty="0" smtClean="0">
                  <a:solidFill>
                    <a:schemeClr val="bg2"/>
                  </a:solidFill>
                </a:rPr>
                <a:t>non-work </a:t>
              </a:r>
              <a:r>
                <a:rPr lang="en-US" sz="4000" b="1" dirty="0">
                  <a:solidFill>
                    <a:schemeClr val="bg2"/>
                  </a:solidFill>
                </a:rPr>
                <a:t>life. </a:t>
              </a:r>
              <a:endParaRPr lang="en-US" sz="4000" b="1" dirty="0" smtClean="0">
                <a:solidFill>
                  <a:schemeClr val="bg2"/>
                </a:solidFill>
              </a:endParaRPr>
            </a:p>
            <a:p>
              <a:pPr algn="ctr">
                <a:lnSpc>
                  <a:spcPct val="150000"/>
                </a:lnSpc>
              </a:pPr>
              <a:endParaRPr lang="en-US" sz="4000" b="1" dirty="0">
                <a:solidFill>
                  <a:schemeClr val="bg2"/>
                </a:solidFill>
              </a:endParaRPr>
            </a:p>
            <a:p>
              <a:pPr algn="ctr">
                <a:lnSpc>
                  <a:spcPct val="150000"/>
                </a:lnSpc>
              </a:pPr>
              <a:r>
                <a:rPr lang="en-US" sz="4000" b="1" dirty="0" smtClean="0">
                  <a:solidFill>
                    <a:schemeClr val="bg2"/>
                  </a:solidFill>
                </a:rPr>
                <a:t>Treat </a:t>
              </a:r>
              <a:r>
                <a:rPr lang="en-US" sz="4000" b="1" dirty="0">
                  <a:solidFill>
                    <a:schemeClr val="bg2"/>
                  </a:solidFill>
                </a:rPr>
                <a:t>your back with kindness and intelligence. </a:t>
              </a:r>
            </a:p>
          </p:txBody>
        </p:sp>
      </p:grpSp>
    </p:spTree>
    <p:extLst>
      <p:ext uri="{BB962C8B-B14F-4D97-AF65-F5344CB8AC3E}">
        <p14:creationId xmlns:p14="http://schemas.microsoft.com/office/powerpoint/2010/main" val="34810458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descr="Image result for fondo de peligro para slides">
            <a:extLst>
              <a:ext uri="{FF2B5EF4-FFF2-40B4-BE49-F238E27FC236}">
                <a16:creationId xmlns:a16="http://schemas.microsoft.com/office/drawing/2014/main" id="{1DDF43C9-818A-4983-8A28-01D63F1E5A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4653"/>
            <a:ext cx="18287999" cy="565582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762000" y="800100"/>
            <a:ext cx="17183100" cy="715581"/>
          </a:xfrm>
        </p:spPr>
        <p:txBody>
          <a:bodyPr/>
          <a:lstStyle/>
          <a:p>
            <a:r>
              <a:rPr lang="en-US" dirty="0"/>
              <a:t>Safe Lifting &amp; Ergonomics</a:t>
            </a:r>
          </a:p>
        </p:txBody>
      </p:sp>
      <p:pic>
        <p:nvPicPr>
          <p:cNvPr id="3" name="Picture 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97949" y="9747420"/>
            <a:ext cx="2825988" cy="501480"/>
          </a:xfrm>
          <a:prstGeom prst="rect">
            <a:avLst/>
          </a:prstGeom>
        </p:spPr>
      </p:pic>
      <p:pic>
        <p:nvPicPr>
          <p:cNvPr id="2" name="Picture 2" descr="Related image">
            <a:extLst>
              <a:ext uri="{FF2B5EF4-FFF2-40B4-BE49-F238E27FC236}">
                <a16:creationId xmlns:a16="http://schemas.microsoft.com/office/drawing/2014/main" id="{8DB45A18-9C8B-4EDC-907A-F476374B35D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6750" y="1890712"/>
            <a:ext cx="9753600" cy="6505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895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31377" y="-29136"/>
            <a:ext cx="18288000" cy="10316135"/>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pic>
        <p:nvPicPr>
          <p:cNvPr id="8" name="Picture 2" descr="Related image">
            <a:extLst>
              <a:ext uri="{FF2B5EF4-FFF2-40B4-BE49-F238E27FC236}">
                <a16:creationId xmlns:a16="http://schemas.microsoft.com/office/drawing/2014/main" id="{07ECC910-AAFD-4C8A-9795-30FBD526EA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6" y="2019300"/>
            <a:ext cx="18332823" cy="5956376"/>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26857" y="-29136"/>
            <a:ext cx="9008313" cy="10316135"/>
            <a:chOff x="-10468" y="-29136"/>
            <a:chExt cx="6432782" cy="10316135"/>
          </a:xfrm>
        </p:grpSpPr>
        <p:sp>
          <p:nvSpPr>
            <p:cNvPr id="10" name="Rectangle 9"/>
            <p:cNvSpPr/>
            <p:nvPr/>
          </p:nvSpPr>
          <p:spPr>
            <a:xfrm>
              <a:off x="-10468" y="-29136"/>
              <a:ext cx="6432782" cy="10316135"/>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1" name="TextBox 10"/>
            <p:cNvSpPr txBox="1"/>
            <p:nvPr/>
          </p:nvSpPr>
          <p:spPr>
            <a:xfrm>
              <a:off x="498436" y="974728"/>
              <a:ext cx="4982521" cy="1107996"/>
            </a:xfrm>
            <a:prstGeom prst="rect">
              <a:avLst/>
            </a:prstGeom>
            <a:noFill/>
          </p:spPr>
          <p:txBody>
            <a:bodyPr wrap="square" rtlCol="0">
              <a:spAutoFit/>
            </a:bodyPr>
            <a:lstStyle/>
            <a:p>
              <a:pPr algn="ctr"/>
              <a:r>
                <a:rPr lang="en-US" sz="6600" b="1" dirty="0">
                  <a:solidFill>
                    <a:schemeClr val="bg1"/>
                  </a:solidFill>
                  <a:ea typeface="Roboto Condensed" panose="02000000000000000000" pitchFamily="2" charset="0"/>
                  <a:cs typeface="Lato Semibold" panose="020F0502020204030203" pitchFamily="34" charset="0"/>
                </a:rPr>
                <a:t>What’s at Stake?</a:t>
              </a:r>
              <a:endParaRPr lang="ru-RU" sz="6600" b="1" dirty="0">
                <a:solidFill>
                  <a:schemeClr val="bg1"/>
                </a:solidFill>
                <a:ea typeface="Lato Semibold" panose="020F0502020204030203" pitchFamily="34" charset="0"/>
                <a:cs typeface="Lato Semibold" panose="020F0502020204030203" pitchFamily="34" charset="0"/>
              </a:endParaRPr>
            </a:p>
          </p:txBody>
        </p:sp>
        <p:sp>
          <p:nvSpPr>
            <p:cNvPr id="12" name="TextBox 11"/>
            <p:cNvSpPr txBox="1"/>
            <p:nvPr/>
          </p:nvSpPr>
          <p:spPr>
            <a:xfrm>
              <a:off x="630449" y="2881549"/>
              <a:ext cx="5182930" cy="1958293"/>
            </a:xfrm>
            <a:prstGeom prst="rect">
              <a:avLst/>
            </a:prstGeom>
            <a:noFill/>
          </p:spPr>
          <p:txBody>
            <a:bodyPr wrap="square" rtlCol="0">
              <a:spAutoFit/>
            </a:bodyPr>
            <a:lstStyle/>
            <a:p>
              <a:pPr>
                <a:lnSpc>
                  <a:spcPct val="110000"/>
                </a:lnSpc>
              </a:pPr>
              <a:r>
                <a:rPr lang="en-US" sz="2800" dirty="0">
                  <a:solidFill>
                    <a:schemeClr val="bg2"/>
                  </a:solidFill>
                </a:rPr>
                <a:t>Ergonomics and safe lifting practices go “hand in hand”. The back is an apt starting point in the study of ergonomics. Back injuries are a major cause of lost workdays.</a:t>
              </a:r>
            </a:p>
          </p:txBody>
        </p:sp>
      </p:grpSp>
    </p:spTree>
    <p:extLst>
      <p:ext uri="{BB962C8B-B14F-4D97-AF65-F5344CB8AC3E}">
        <p14:creationId xmlns:p14="http://schemas.microsoft.com/office/powerpoint/2010/main" val="8370561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a:extLst>
              <a:ext uri="{FF2B5EF4-FFF2-40B4-BE49-F238E27FC236}">
                <a16:creationId xmlns:a16="http://schemas.microsoft.com/office/drawing/2014/main" id="{D8CC2A63-BA8D-43C7-A086-AB919CFFD1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384638" cy="10269071"/>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4">
            <a:extLst>
              <a:ext uri="{FF2B5EF4-FFF2-40B4-BE49-F238E27FC236}">
                <a16:creationId xmlns:a16="http://schemas.microsoft.com/office/drawing/2014/main" id="{5C0431FB-EEE5-4DAD-9396-1B2799383766}"/>
              </a:ext>
            </a:extLst>
          </p:cNvPr>
          <p:cNvSpPr/>
          <p:nvPr/>
        </p:nvSpPr>
        <p:spPr>
          <a:xfrm>
            <a:off x="760362" y="349223"/>
            <a:ext cx="8193739" cy="1289077"/>
          </a:xfrm>
          <a:prstGeom prst="rect">
            <a:avLst/>
          </a:prstGeom>
          <a:solidFill>
            <a:schemeClr val="tx1">
              <a:alpha val="4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7" name="Group 20">
            <a:extLst>
              <a:ext uri="{FF2B5EF4-FFF2-40B4-BE49-F238E27FC236}">
                <a16:creationId xmlns:a16="http://schemas.microsoft.com/office/drawing/2014/main" id="{6A2EE282-3F0E-48E3-8A4C-4C198B8FBCBE}"/>
              </a:ext>
            </a:extLst>
          </p:cNvPr>
          <p:cNvGrpSpPr/>
          <p:nvPr/>
        </p:nvGrpSpPr>
        <p:grpSpPr>
          <a:xfrm>
            <a:off x="590784" y="-17929"/>
            <a:ext cx="17801974" cy="10287000"/>
            <a:chOff x="-12526537" y="-374073"/>
            <a:chExt cx="12712284" cy="10287000"/>
          </a:xfrm>
        </p:grpSpPr>
        <p:sp>
          <p:nvSpPr>
            <p:cNvPr id="9" name="Rectangle 4">
              <a:extLst>
                <a:ext uri="{FF2B5EF4-FFF2-40B4-BE49-F238E27FC236}">
                  <a16:creationId xmlns:a16="http://schemas.microsoft.com/office/drawing/2014/main" id="{B785FD58-7E78-41DD-B8F9-95CAC72BE8C1}"/>
                </a:ext>
              </a:extLst>
            </p:cNvPr>
            <p:cNvSpPr/>
            <p:nvPr/>
          </p:nvSpPr>
          <p:spPr>
            <a:xfrm>
              <a:off x="-6215053" y="-374073"/>
              <a:ext cx="6400800" cy="102870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2" name="TextBox 13">
              <a:extLst>
                <a:ext uri="{FF2B5EF4-FFF2-40B4-BE49-F238E27FC236}">
                  <a16:creationId xmlns:a16="http://schemas.microsoft.com/office/drawing/2014/main" id="{FDA60557-BA79-460F-BF5F-4FA86BF69E8D}"/>
                </a:ext>
              </a:extLst>
            </p:cNvPr>
            <p:cNvSpPr txBox="1"/>
            <p:nvPr/>
          </p:nvSpPr>
          <p:spPr>
            <a:xfrm>
              <a:off x="-5875766" y="87408"/>
              <a:ext cx="5722224" cy="8145628"/>
            </a:xfrm>
            <a:prstGeom prst="rect">
              <a:avLst/>
            </a:prstGeom>
            <a:noFill/>
          </p:spPr>
          <p:txBody>
            <a:bodyPr wrap="square" rtlCol="0">
              <a:spAutoFit/>
            </a:bodyPr>
            <a:lstStyle/>
            <a:p>
              <a:pPr marL="457200" indent="-457200">
                <a:lnSpc>
                  <a:spcPct val="110000"/>
                </a:lnSpc>
                <a:spcAft>
                  <a:spcPts val="3000"/>
                </a:spcAft>
                <a:buFont typeface="Arial" panose="020B0604020202020204" pitchFamily="34" charset="0"/>
                <a:buChar char="•"/>
              </a:pPr>
              <a:r>
                <a:rPr lang="en-US" dirty="0">
                  <a:solidFill>
                    <a:schemeClr val="bg2"/>
                  </a:solidFill>
                </a:rPr>
                <a:t>Your back is not </a:t>
              </a:r>
              <a:r>
                <a:rPr lang="en-US" dirty="0" smtClean="0">
                  <a:solidFill>
                    <a:schemeClr val="bg2"/>
                  </a:solidFill>
                </a:rPr>
                <a:t>a tool</a:t>
              </a:r>
              <a:r>
                <a:rPr lang="en-US" dirty="0">
                  <a:solidFill>
                    <a:schemeClr val="bg2"/>
                  </a:solidFill>
                </a:rPr>
                <a:t>. It is a network of fragile ligaments, discs and muscles which can easily be thrown out of order.</a:t>
              </a:r>
            </a:p>
            <a:p>
              <a:pPr marL="457200" indent="-457200">
                <a:lnSpc>
                  <a:spcPct val="110000"/>
                </a:lnSpc>
                <a:spcAft>
                  <a:spcPts val="3000"/>
                </a:spcAft>
                <a:buFont typeface="Arial" panose="020B0604020202020204" pitchFamily="34" charset="0"/>
                <a:buChar char="•"/>
              </a:pPr>
              <a:r>
                <a:rPr lang="en-US" dirty="0">
                  <a:solidFill>
                    <a:schemeClr val="bg2"/>
                  </a:solidFill>
                </a:rPr>
                <a:t>There are 33 vertebrae in your back that are separated by discs and held together by ligaments. The back has many different muscles to hold all the vertebrae together. Three curves make up your back – cervical (neck), thoracic (mid-back) and lumbar (lower back)). </a:t>
              </a:r>
            </a:p>
            <a:p>
              <a:pPr marL="457200" indent="-457200">
                <a:lnSpc>
                  <a:spcPct val="110000"/>
                </a:lnSpc>
                <a:spcAft>
                  <a:spcPts val="3000"/>
                </a:spcAft>
                <a:buFont typeface="Arial" panose="020B0604020202020204" pitchFamily="34" charset="0"/>
                <a:buChar char="•"/>
              </a:pPr>
              <a:r>
                <a:rPr lang="en-US" dirty="0">
                  <a:solidFill>
                    <a:schemeClr val="bg2"/>
                  </a:solidFill>
                </a:rPr>
                <a:t>Common causes of back pain include but are not limited to sitting improperly, heavy lifting, falls, motor vehicle incidents and whole-body vibration. Every time you bend, your back lifts approximately 70% of your body weight even when you aren’t lifting anything.</a:t>
              </a:r>
            </a:p>
          </p:txBody>
        </p:sp>
        <p:sp>
          <p:nvSpPr>
            <p:cNvPr id="10" name="TextBox 6">
              <a:extLst>
                <a:ext uri="{FF2B5EF4-FFF2-40B4-BE49-F238E27FC236}">
                  <a16:creationId xmlns:a16="http://schemas.microsoft.com/office/drawing/2014/main" id="{B79F5B80-9173-4780-8ABB-39C0302D06F1}"/>
                </a:ext>
              </a:extLst>
            </p:cNvPr>
            <p:cNvSpPr txBox="1"/>
            <p:nvPr/>
          </p:nvSpPr>
          <p:spPr>
            <a:xfrm>
              <a:off x="-12526537" y="-6922"/>
              <a:ext cx="5873605" cy="1107996"/>
            </a:xfrm>
            <a:prstGeom prst="rect">
              <a:avLst/>
            </a:prstGeom>
            <a:noFill/>
          </p:spPr>
          <p:txBody>
            <a:bodyPr wrap="square" rtlCol="0">
              <a:spAutoFit/>
            </a:bodyPr>
            <a:lstStyle/>
            <a:p>
              <a:pPr algn="ctr"/>
              <a:r>
                <a:rPr lang="en-US" sz="6600" b="1" dirty="0">
                  <a:solidFill>
                    <a:schemeClr val="bg1"/>
                  </a:solidFill>
                  <a:effectLst>
                    <a:outerShdw blurRad="38100" dist="38100" dir="2700000" algn="tl">
                      <a:srgbClr val="000000">
                        <a:alpha val="43137"/>
                      </a:srgbClr>
                    </a:outerShdw>
                  </a:effectLst>
                  <a:ea typeface="Roboto Condensed" panose="02000000000000000000" pitchFamily="2" charset="0"/>
                  <a:cs typeface="Lato Semibold" panose="020F0502020204030203" pitchFamily="34" charset="0"/>
                </a:rPr>
                <a:t>What’s the Danger?</a:t>
              </a:r>
              <a:endParaRPr lang="ru-RU" sz="6600" b="1" dirty="0">
                <a:solidFill>
                  <a:schemeClr val="bg1"/>
                </a:solidFill>
                <a:effectLst>
                  <a:outerShdw blurRad="38100" dist="38100" dir="2700000" algn="tl">
                    <a:srgbClr val="000000">
                      <a:alpha val="43137"/>
                    </a:srgbClr>
                  </a:outerShdw>
                </a:effectLst>
                <a:ea typeface="Lato Semibold" panose="020F0502020204030203" pitchFamily="34" charset="0"/>
                <a:cs typeface="Lato Semibold" panose="020F0502020204030203" pitchFamily="34" charset="0"/>
              </a:endParaRPr>
            </a:p>
          </p:txBody>
        </p:sp>
      </p:grpSp>
    </p:spTree>
    <p:extLst>
      <p:ext uri="{BB962C8B-B14F-4D97-AF65-F5344CB8AC3E}">
        <p14:creationId xmlns:p14="http://schemas.microsoft.com/office/powerpoint/2010/main" val="14799776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Related image">
            <a:extLst>
              <a:ext uri="{FF2B5EF4-FFF2-40B4-BE49-F238E27FC236}">
                <a16:creationId xmlns:a16="http://schemas.microsoft.com/office/drawing/2014/main" id="{113A15C5-BB4C-4932-9521-A920016A50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0"/>
            <a:ext cx="14782800" cy="1031301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9144000" y="419100"/>
            <a:ext cx="8165801" cy="1246392"/>
          </a:xfrm>
          <a:prstGeom prst="rect">
            <a:avLst/>
          </a:prstGeom>
          <a:solidFill>
            <a:schemeClr val="tx1">
              <a:alpha val="40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21" name="Group 20"/>
          <p:cNvGrpSpPr/>
          <p:nvPr/>
        </p:nvGrpSpPr>
        <p:grpSpPr>
          <a:xfrm>
            <a:off x="1" y="-38100"/>
            <a:ext cx="17264978" cy="10363200"/>
            <a:chOff x="-168316" y="-177601"/>
            <a:chExt cx="12328817" cy="10363200"/>
          </a:xfrm>
        </p:grpSpPr>
        <p:sp>
          <p:nvSpPr>
            <p:cNvPr id="5" name="Rectangle 4"/>
            <p:cNvSpPr/>
            <p:nvPr/>
          </p:nvSpPr>
          <p:spPr>
            <a:xfrm>
              <a:off x="-168316" y="-177601"/>
              <a:ext cx="6423205" cy="10363200"/>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7" name="TextBox 6"/>
            <p:cNvSpPr txBox="1"/>
            <p:nvPr/>
          </p:nvSpPr>
          <p:spPr>
            <a:xfrm>
              <a:off x="6286896" y="417995"/>
              <a:ext cx="5873605" cy="1107996"/>
            </a:xfrm>
            <a:prstGeom prst="rect">
              <a:avLst/>
            </a:prstGeom>
            <a:noFill/>
          </p:spPr>
          <p:txBody>
            <a:bodyPr wrap="square" rtlCol="0">
              <a:spAutoFit/>
            </a:bodyPr>
            <a:lstStyle/>
            <a:p>
              <a:pPr algn="ctr"/>
              <a:r>
                <a:rPr lang="en-US" sz="6600" b="1" dirty="0">
                  <a:solidFill>
                    <a:schemeClr val="bg1"/>
                  </a:solidFill>
                  <a:effectLst>
                    <a:outerShdw blurRad="38100" dist="38100" dir="2700000" algn="tl">
                      <a:srgbClr val="000000">
                        <a:alpha val="43137"/>
                      </a:srgbClr>
                    </a:outerShdw>
                  </a:effectLst>
                  <a:ea typeface="Roboto Condensed" panose="02000000000000000000" pitchFamily="2" charset="0"/>
                  <a:cs typeface="Lato Semibold" panose="020F0502020204030203" pitchFamily="34" charset="0"/>
                </a:rPr>
                <a:t>What’s the Danger?</a:t>
              </a:r>
              <a:endParaRPr lang="ru-RU" sz="6600" b="1" dirty="0">
                <a:solidFill>
                  <a:schemeClr val="bg1"/>
                </a:solidFill>
                <a:effectLst>
                  <a:outerShdw blurRad="38100" dist="38100" dir="2700000" algn="tl">
                    <a:srgbClr val="000000">
                      <a:alpha val="43137"/>
                    </a:srgbClr>
                  </a:outerShdw>
                </a:effectLst>
                <a:ea typeface="Lato Semibold" panose="020F0502020204030203" pitchFamily="34" charset="0"/>
                <a:cs typeface="Lato Semibold" panose="020F0502020204030203" pitchFamily="34" charset="0"/>
              </a:endParaRPr>
            </a:p>
          </p:txBody>
        </p:sp>
        <p:sp>
          <p:nvSpPr>
            <p:cNvPr id="14" name="TextBox 13"/>
            <p:cNvSpPr txBox="1"/>
            <p:nvPr/>
          </p:nvSpPr>
          <p:spPr>
            <a:xfrm>
              <a:off x="74422" y="42786"/>
              <a:ext cx="5906040" cy="9100953"/>
            </a:xfrm>
            <a:prstGeom prst="rect">
              <a:avLst/>
            </a:prstGeom>
            <a:noFill/>
          </p:spPr>
          <p:txBody>
            <a:bodyPr wrap="square" rtlCol="0">
              <a:spAutoFit/>
            </a:bodyPr>
            <a:lstStyle/>
            <a:p>
              <a:pPr algn="just">
                <a:lnSpc>
                  <a:spcPct val="110000"/>
                </a:lnSpc>
                <a:spcAft>
                  <a:spcPts val="3000"/>
                </a:spcAft>
              </a:pPr>
              <a:r>
                <a:rPr lang="en-US" sz="3200" b="1" dirty="0" smtClean="0">
                  <a:solidFill>
                    <a:schemeClr val="bg2"/>
                  </a:solidFill>
                </a:rPr>
                <a:t>Ergonomic Concerns</a:t>
              </a:r>
              <a:endParaRPr lang="en-US" sz="3200" dirty="0" smtClean="0">
                <a:solidFill>
                  <a:schemeClr val="bg2"/>
                </a:solidFill>
              </a:endParaRPr>
            </a:p>
            <a:p>
              <a:pPr marL="457200" indent="-457200">
                <a:lnSpc>
                  <a:spcPct val="110000"/>
                </a:lnSpc>
                <a:spcAft>
                  <a:spcPts val="3000"/>
                </a:spcAft>
                <a:buFont typeface="Arial" panose="020B0604020202020204" pitchFamily="34" charset="0"/>
                <a:buChar char="•"/>
              </a:pPr>
              <a:r>
                <a:rPr lang="en-US" dirty="0" smtClean="0">
                  <a:solidFill>
                    <a:schemeClr val="bg2"/>
                  </a:solidFill>
                </a:rPr>
                <a:t>It is not necessarily the weight of the load that causes the injuries, but rather the frequency and duration of handling. If the load is heavy, the frequency and duration of the lift will have to decrease. </a:t>
              </a:r>
            </a:p>
            <a:p>
              <a:pPr marL="457200" indent="-457200">
                <a:lnSpc>
                  <a:spcPct val="110000"/>
                </a:lnSpc>
                <a:spcAft>
                  <a:spcPts val="3000"/>
                </a:spcAft>
                <a:buFont typeface="Arial" panose="020B0604020202020204" pitchFamily="34" charset="0"/>
                <a:buChar char="•"/>
              </a:pPr>
              <a:r>
                <a:rPr lang="en-US" dirty="0" smtClean="0">
                  <a:solidFill>
                    <a:schemeClr val="bg2"/>
                  </a:solidFill>
                </a:rPr>
                <a:t>After sitting or stooping for a long period of time you should not lift immediately, as this puts a great deal of stress on your back muscles, ligaments and tendons.</a:t>
              </a:r>
            </a:p>
            <a:p>
              <a:pPr marL="457200" indent="-457200">
                <a:lnSpc>
                  <a:spcPct val="110000"/>
                </a:lnSpc>
                <a:spcAft>
                  <a:spcPts val="3000"/>
                </a:spcAft>
                <a:buFont typeface="Arial" panose="020B0604020202020204" pitchFamily="34" charset="0"/>
                <a:buChar char="•"/>
              </a:pPr>
              <a:r>
                <a:rPr lang="en-US" dirty="0" smtClean="0">
                  <a:solidFill>
                    <a:schemeClr val="bg2"/>
                  </a:solidFill>
                </a:rPr>
                <a:t>Overexertion and cumulative trauma were the biggest factors in back injuries. Bending, followed by twisting and turning, were the more commonly cited movements that caused back injuries. Strains and sprains from lifting loads improperly or from carrying loads that are either too large or too heavy.1</a:t>
              </a:r>
              <a:endParaRPr lang="en-US" dirty="0">
                <a:solidFill>
                  <a:schemeClr val="bg2"/>
                </a:solidFill>
              </a:endParaRPr>
            </a:p>
          </p:txBody>
        </p:sp>
      </p:grpSp>
    </p:spTree>
    <p:extLst>
      <p:ext uri="{BB962C8B-B14F-4D97-AF65-F5344CB8AC3E}">
        <p14:creationId xmlns:p14="http://schemas.microsoft.com/office/powerpoint/2010/main" val="35687489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lated image">
            <a:extLst>
              <a:ext uri="{FF2B5EF4-FFF2-40B4-BE49-F238E27FC236}">
                <a16:creationId xmlns:a16="http://schemas.microsoft.com/office/drawing/2014/main" id="{AC2FE947-9287-425E-8629-CB6AD13785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686"/>
            <a:ext cx="18252141" cy="1027419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14">
            <a:extLst>
              <a:ext uri="{FF2B5EF4-FFF2-40B4-BE49-F238E27FC236}">
                <a16:creationId xmlns:a16="http://schemas.microsoft.com/office/drawing/2014/main" id="{227275EF-EC61-4770-89C0-348F5818FF93}"/>
              </a:ext>
            </a:extLst>
          </p:cNvPr>
          <p:cNvSpPr/>
          <p:nvPr/>
        </p:nvSpPr>
        <p:spPr>
          <a:xfrm>
            <a:off x="-35860" y="-16496"/>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7" name="Title 6"/>
          <p:cNvSpPr>
            <a:spLocks noGrp="1"/>
          </p:cNvSpPr>
          <p:nvPr>
            <p:ph type="title"/>
          </p:nvPr>
        </p:nvSpPr>
        <p:spPr>
          <a:xfrm>
            <a:off x="1143000" y="589996"/>
            <a:ext cx="7124700" cy="807913"/>
          </a:xfrm>
          <a:solidFill>
            <a:schemeClr val="accent1">
              <a:alpha val="75000"/>
            </a:schemeClr>
          </a:solidFill>
          <a:ln>
            <a:noFill/>
          </a:ln>
        </p:spPr>
        <p:style>
          <a:lnRef idx="0">
            <a:scrgbClr r="0" g="0" b="0"/>
          </a:lnRef>
          <a:fillRef idx="0">
            <a:scrgbClr r="0" g="0" b="0"/>
          </a:fillRef>
          <a:effectRef idx="0">
            <a:scrgbClr r="0" g="0" b="0"/>
          </a:effectRef>
          <a:fontRef idx="minor">
            <a:schemeClr val="lt1"/>
          </a:fontRef>
        </p:style>
        <p:txBody>
          <a:bodyPr lIns="274320" tIns="91440" rIns="182880" bIns="91440" anchor="ctr" anchorCtr="0"/>
          <a:lstStyle/>
          <a:p>
            <a:r>
              <a:rPr lang="en-US" dirty="0"/>
              <a:t>How to Protect Yourself</a:t>
            </a:r>
            <a:endParaRPr lang="uk-UA" dirty="0">
              <a:solidFill>
                <a:schemeClr val="accent1"/>
              </a:solidFill>
            </a:endParaRPr>
          </a:p>
        </p:txBody>
      </p:sp>
      <p:sp>
        <p:nvSpPr>
          <p:cNvPr id="27" name="TextBox 26"/>
          <p:cNvSpPr txBox="1"/>
          <p:nvPr/>
        </p:nvSpPr>
        <p:spPr>
          <a:xfrm>
            <a:off x="1143000" y="2417070"/>
            <a:ext cx="15087600" cy="7740581"/>
          </a:xfrm>
          <a:prstGeom prst="rect">
            <a:avLst/>
          </a:prstGeom>
          <a:solidFill>
            <a:schemeClr val="accent1">
              <a:alpha val="81000"/>
            </a:schemeClr>
          </a:solidFill>
          <a:ln>
            <a:noFill/>
          </a:ln>
        </p:spPr>
        <p:style>
          <a:lnRef idx="0">
            <a:scrgbClr r="0" g="0" b="0"/>
          </a:lnRef>
          <a:fillRef idx="0">
            <a:scrgbClr r="0" g="0" b="0"/>
          </a:fillRef>
          <a:effectRef idx="0">
            <a:scrgbClr r="0" g="0" b="0"/>
          </a:effectRef>
          <a:fontRef idx="minor">
            <a:schemeClr val="lt1"/>
          </a:fontRef>
        </p:style>
        <p:txBody>
          <a:bodyPr wrap="square" lIns="274320" tIns="182880" rIns="274320" bIns="182880" rtlCol="0">
            <a:spAutoFit/>
          </a:bodyPr>
          <a:lstStyle/>
          <a:p>
            <a:pPr>
              <a:lnSpc>
                <a:spcPct val="110000"/>
              </a:lnSpc>
              <a:spcAft>
                <a:spcPts val="1800"/>
              </a:spcAft>
            </a:pPr>
            <a:r>
              <a:rPr lang="en-US" sz="3200" b="1" dirty="0"/>
              <a:t>Pre-lift stretching</a:t>
            </a:r>
          </a:p>
          <a:p>
            <a:pPr>
              <a:lnSpc>
                <a:spcPct val="110000"/>
              </a:lnSpc>
              <a:spcAft>
                <a:spcPts val="1800"/>
              </a:spcAft>
            </a:pPr>
            <a:r>
              <a:rPr lang="en-US" sz="2800" dirty="0"/>
              <a:t>When beginning an on-site stretching program, some key points need to be followed:</a:t>
            </a:r>
          </a:p>
          <a:p>
            <a:pPr marL="514350" lvl="0" indent="-514350">
              <a:lnSpc>
                <a:spcPct val="110000"/>
              </a:lnSpc>
              <a:spcAft>
                <a:spcPts val="1800"/>
              </a:spcAft>
              <a:buFont typeface="+mj-lt"/>
              <a:buAutoNum type="arabicPeriod"/>
            </a:pPr>
            <a:r>
              <a:rPr lang="en-US" sz="2800" dirty="0"/>
              <a:t>Keep the stretches simple and make sure they are well designed so that they don’t cause harm to workers.</a:t>
            </a:r>
          </a:p>
          <a:p>
            <a:pPr marL="514350" lvl="0" indent="-514350">
              <a:lnSpc>
                <a:spcPct val="110000"/>
              </a:lnSpc>
              <a:spcAft>
                <a:spcPts val="1800"/>
              </a:spcAft>
              <a:buFont typeface="+mj-lt"/>
              <a:buAutoNum type="arabicPeriod"/>
            </a:pPr>
            <a:r>
              <a:rPr lang="en-US" sz="2800" dirty="0"/>
              <a:t>Workers with existing muscle, ligament or tendon injuries should not perform the stretches without first discussing them with their health care provider.</a:t>
            </a:r>
          </a:p>
          <a:p>
            <a:pPr marL="514350" lvl="0" indent="-514350">
              <a:lnSpc>
                <a:spcPct val="110000"/>
              </a:lnSpc>
              <a:spcAft>
                <a:spcPts val="1800"/>
              </a:spcAft>
              <a:buFont typeface="+mj-lt"/>
              <a:buAutoNum type="arabicPeriod"/>
            </a:pPr>
            <a:r>
              <a:rPr lang="en-US" sz="2800" dirty="0"/>
              <a:t>Remember to instruct workers to breathe when they are stretching.</a:t>
            </a:r>
          </a:p>
          <a:p>
            <a:pPr marL="514350" lvl="0" indent="-514350">
              <a:lnSpc>
                <a:spcPct val="110000"/>
              </a:lnSpc>
              <a:spcAft>
                <a:spcPts val="1800"/>
              </a:spcAft>
              <a:buFont typeface="+mj-lt"/>
              <a:buAutoNum type="arabicPeriod"/>
            </a:pPr>
            <a:r>
              <a:rPr lang="en-US" sz="2800" dirty="0"/>
              <a:t>All workers need to be well instructed on how to perform the stretch properly.</a:t>
            </a:r>
          </a:p>
          <a:p>
            <a:pPr marL="514350" lvl="0" indent="-514350">
              <a:lnSpc>
                <a:spcPct val="110000"/>
              </a:lnSpc>
              <a:spcAft>
                <a:spcPts val="1800"/>
              </a:spcAft>
              <a:buFont typeface="+mj-lt"/>
              <a:buAutoNum type="arabicPeriod"/>
            </a:pPr>
            <a:r>
              <a:rPr lang="en-US" sz="2800" dirty="0"/>
              <a:t>It is best if a leader is appointed (usually part of the management team) to lead the stretches.</a:t>
            </a:r>
          </a:p>
          <a:p>
            <a:pPr marL="514350" lvl="0" indent="-514350">
              <a:lnSpc>
                <a:spcPct val="110000"/>
              </a:lnSpc>
              <a:spcAft>
                <a:spcPts val="1800"/>
              </a:spcAft>
              <a:buFont typeface="+mj-lt"/>
              <a:buAutoNum type="arabicPeriod"/>
            </a:pPr>
            <a:r>
              <a:rPr lang="en-US" sz="2800" dirty="0"/>
              <a:t>There is evidence to show </a:t>
            </a:r>
            <a:r>
              <a:rPr lang="en-US" sz="2800" dirty="0" smtClean="0"/>
              <a:t>more </a:t>
            </a:r>
            <a:r>
              <a:rPr lang="en-US" sz="2800" dirty="0"/>
              <a:t>frequent short stretching breaks (2-3 minutes in length) are better than one long one (10-15 minutes</a:t>
            </a:r>
            <a:r>
              <a:rPr lang="en-US" sz="2800" dirty="0" smtClean="0"/>
              <a:t>).</a:t>
            </a:r>
            <a:endParaRPr lang="en-US" sz="2800" dirty="0"/>
          </a:p>
        </p:txBody>
      </p:sp>
    </p:spTree>
    <p:extLst>
      <p:ext uri="{BB962C8B-B14F-4D97-AF65-F5344CB8AC3E}">
        <p14:creationId xmlns:p14="http://schemas.microsoft.com/office/powerpoint/2010/main" val="2599265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Image result for a worker stretching his Middle back safety talk">
            <a:extLst>
              <a:ext uri="{FF2B5EF4-FFF2-40B4-BE49-F238E27FC236}">
                <a16:creationId xmlns:a16="http://schemas.microsoft.com/office/drawing/2014/main" id="{488206CB-C998-4820-9627-50FBC8AEF0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285" y="0"/>
            <a:ext cx="15907870" cy="10263142"/>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4">
            <a:extLst>
              <a:ext uri="{FF2B5EF4-FFF2-40B4-BE49-F238E27FC236}">
                <a16:creationId xmlns:a16="http://schemas.microsoft.com/office/drawing/2014/main" id="{000A3D02-EEEC-4528-90F1-EF34E378C585}"/>
              </a:ext>
            </a:extLst>
          </p:cNvPr>
          <p:cNvSpPr/>
          <p:nvPr/>
        </p:nvSpPr>
        <p:spPr>
          <a:xfrm>
            <a:off x="0" y="0"/>
            <a:ext cx="18288000" cy="10263142"/>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8" name="Title 7"/>
          <p:cNvSpPr>
            <a:spLocks noGrp="1"/>
          </p:cNvSpPr>
          <p:nvPr>
            <p:ph type="title"/>
          </p:nvPr>
        </p:nvSpPr>
        <p:spPr>
          <a:xfrm>
            <a:off x="973759" y="553673"/>
            <a:ext cx="6634843" cy="807913"/>
          </a:xfrm>
          <a:solidFill>
            <a:schemeClr val="accent1">
              <a:alpha val="75000"/>
            </a:schemeClr>
          </a:solidFill>
          <a:ln>
            <a:noFill/>
          </a:ln>
        </p:spPr>
        <p:style>
          <a:lnRef idx="0">
            <a:scrgbClr r="0" g="0" b="0"/>
          </a:lnRef>
          <a:fillRef idx="0">
            <a:scrgbClr r="0" g="0" b="0"/>
          </a:fillRef>
          <a:effectRef idx="0">
            <a:scrgbClr r="0" g="0" b="0"/>
          </a:effectRef>
          <a:fontRef idx="minor">
            <a:schemeClr val="lt1"/>
          </a:fontRef>
        </p:style>
        <p:txBody>
          <a:bodyPr wrap="square" lIns="274320" tIns="91440" rIns="182880" bIns="91440" rtlCol="0" anchor="ctr" anchorCtr="0">
            <a:spAutoFit/>
          </a:bodyPr>
          <a:lstStyle/>
          <a:p>
            <a:r>
              <a:rPr lang="en-US" dirty="0"/>
              <a:t>How to Protect Yourself</a:t>
            </a:r>
            <a:endParaRPr lang="uk-UA" dirty="0"/>
          </a:p>
        </p:txBody>
      </p:sp>
      <p:sp>
        <p:nvSpPr>
          <p:cNvPr id="7" name="TextBox 6">
            <a:extLst>
              <a:ext uri="{FF2B5EF4-FFF2-40B4-BE49-F238E27FC236}">
                <a16:creationId xmlns:a16="http://schemas.microsoft.com/office/drawing/2014/main" id="{1867828F-492D-4BF1-8A4E-822DF2FD5B9B}"/>
              </a:ext>
            </a:extLst>
          </p:cNvPr>
          <p:cNvSpPr txBox="1"/>
          <p:nvPr/>
        </p:nvSpPr>
        <p:spPr>
          <a:xfrm>
            <a:off x="664285" y="2867525"/>
            <a:ext cx="15907870" cy="7257371"/>
          </a:xfrm>
          <a:prstGeom prst="rect">
            <a:avLst/>
          </a:prstGeom>
          <a:solidFill>
            <a:schemeClr val="accent1">
              <a:alpha val="81000"/>
            </a:schemeClr>
          </a:solidFill>
          <a:ln>
            <a:noFill/>
          </a:ln>
        </p:spPr>
        <p:style>
          <a:lnRef idx="0">
            <a:scrgbClr r="0" g="0" b="0"/>
          </a:lnRef>
          <a:fillRef idx="0">
            <a:scrgbClr r="0" g="0" b="0"/>
          </a:fillRef>
          <a:effectRef idx="0">
            <a:scrgbClr r="0" g="0" b="0"/>
          </a:effectRef>
          <a:fontRef idx="minor">
            <a:schemeClr val="lt1"/>
          </a:fontRef>
        </p:style>
        <p:txBody>
          <a:bodyPr wrap="square" lIns="274320" tIns="182880" rIns="274320" bIns="182880" rtlCol="0">
            <a:spAutoFit/>
          </a:bodyPr>
          <a:lstStyle>
            <a:defPPr>
              <a:defRPr lang="uk-UA"/>
            </a:defPPr>
            <a:lvl1pPr>
              <a:lnSpc>
                <a:spcPct val="130000"/>
              </a:lnSpc>
              <a:defRPr sz="2800" b="1"/>
            </a:lvl1pPr>
          </a:lstStyle>
          <a:p>
            <a:pPr>
              <a:lnSpc>
                <a:spcPct val="110000"/>
              </a:lnSpc>
              <a:spcAft>
                <a:spcPts val="2400"/>
              </a:spcAft>
            </a:pPr>
            <a:r>
              <a:rPr lang="en-US" sz="3200" dirty="0"/>
              <a:t>Some Basic Back Stretches</a:t>
            </a:r>
          </a:p>
          <a:p>
            <a:pPr marL="279400">
              <a:lnSpc>
                <a:spcPct val="110000"/>
              </a:lnSpc>
              <a:spcAft>
                <a:spcPts val="2400"/>
              </a:spcAft>
            </a:pPr>
            <a:r>
              <a:rPr lang="en-US" sz="2700" b="0" dirty="0"/>
              <a:t>Sit or stand tall with your back straight (do not arch your back). Make sure your abdominal muscles are tight and tucked in. Interlace your fingers and your arms over your head, keeping the elbows straight. Extend your arms as far back as you can. To stretch your sides, slowly lean to the left and then to the right.</a:t>
            </a:r>
          </a:p>
          <a:p>
            <a:pPr>
              <a:lnSpc>
                <a:spcPct val="110000"/>
              </a:lnSpc>
              <a:spcAft>
                <a:spcPts val="2400"/>
              </a:spcAft>
            </a:pPr>
            <a:r>
              <a:rPr lang="en-US" sz="3200" dirty="0"/>
              <a:t>Middle &amp; upper back stretch</a:t>
            </a:r>
          </a:p>
          <a:p>
            <a:pPr marL="279400">
              <a:lnSpc>
                <a:spcPct val="110000"/>
              </a:lnSpc>
              <a:spcAft>
                <a:spcPts val="2400"/>
              </a:spcAft>
            </a:pPr>
            <a:r>
              <a:rPr lang="en-US" sz="2700" b="0" dirty="0"/>
              <a:t>Extend your left arm in front of your body. Place your right hand underneath your left elbow and pull toward your body. Keep the left arm extended.</a:t>
            </a:r>
          </a:p>
          <a:p>
            <a:pPr>
              <a:lnSpc>
                <a:spcPct val="110000"/>
              </a:lnSpc>
              <a:spcAft>
                <a:spcPts val="2400"/>
              </a:spcAft>
            </a:pPr>
            <a:r>
              <a:rPr lang="en-US" sz="3200" dirty="0"/>
              <a:t>Standing back bends</a:t>
            </a:r>
          </a:p>
          <a:p>
            <a:pPr marL="279400">
              <a:lnSpc>
                <a:spcPct val="110000"/>
              </a:lnSpc>
              <a:spcAft>
                <a:spcPts val="2400"/>
              </a:spcAft>
            </a:pPr>
            <a:r>
              <a:rPr lang="en-US" sz="2700" b="0" dirty="0"/>
              <a:t>Place your hands in the small of your back and slowly bend backwards until you feel a gentle stretch in your trunk. </a:t>
            </a:r>
            <a:r>
              <a:rPr lang="en-US" sz="2700" b="0" dirty="0"/>
              <a:t>Remember that stretching should not cause any pain</a:t>
            </a:r>
            <a:r>
              <a:rPr lang="en-US" sz="2700" b="0" dirty="0" smtClean="0"/>
              <a:t>.</a:t>
            </a:r>
            <a:endParaRPr lang="es-EC" sz="2700" dirty="0"/>
          </a:p>
        </p:txBody>
      </p:sp>
    </p:spTree>
    <p:extLst>
      <p:ext uri="{BB962C8B-B14F-4D97-AF65-F5344CB8AC3E}">
        <p14:creationId xmlns:p14="http://schemas.microsoft.com/office/powerpoint/2010/main" val="668194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Related image">
            <a:extLst>
              <a:ext uri="{FF2B5EF4-FFF2-40B4-BE49-F238E27FC236}">
                <a16:creationId xmlns:a16="http://schemas.microsoft.com/office/drawing/2014/main" id="{239F4BE2-5A15-4656-A3B2-E92BBDF9C1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571500"/>
            <a:ext cx="18288000" cy="9144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14">
            <a:extLst>
              <a:ext uri="{FF2B5EF4-FFF2-40B4-BE49-F238E27FC236}">
                <a16:creationId xmlns:a16="http://schemas.microsoft.com/office/drawing/2014/main" id="{952E69BF-CBD5-4093-90B8-854A86A7ABE3}"/>
              </a:ext>
            </a:extLst>
          </p:cNvPr>
          <p:cNvSpPr/>
          <p:nvPr/>
        </p:nvSpPr>
        <p:spPr>
          <a:xfrm>
            <a:off x="13446" y="-29136"/>
            <a:ext cx="9591053" cy="10316135"/>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grpSp>
        <p:nvGrpSpPr>
          <p:cNvPr id="9" name="Group 20">
            <a:extLst>
              <a:ext uri="{FF2B5EF4-FFF2-40B4-BE49-F238E27FC236}">
                <a16:creationId xmlns:a16="http://schemas.microsoft.com/office/drawing/2014/main" id="{E41A3F9B-93DD-46D2-80BC-AD44A29F2708}"/>
              </a:ext>
            </a:extLst>
          </p:cNvPr>
          <p:cNvGrpSpPr/>
          <p:nvPr/>
        </p:nvGrpSpPr>
        <p:grpSpPr>
          <a:xfrm>
            <a:off x="-13445" y="-29135"/>
            <a:ext cx="10205406" cy="10316135"/>
            <a:chOff x="-293990" y="-2704519"/>
            <a:chExt cx="7287619" cy="10316135"/>
          </a:xfrm>
        </p:grpSpPr>
        <p:sp>
          <p:nvSpPr>
            <p:cNvPr id="10" name="Rectangle 4">
              <a:extLst>
                <a:ext uri="{FF2B5EF4-FFF2-40B4-BE49-F238E27FC236}">
                  <a16:creationId xmlns:a16="http://schemas.microsoft.com/office/drawing/2014/main" id="{2AED2D6B-CEFD-4C25-B1B3-86B046AD1307}"/>
                </a:ext>
              </a:extLst>
            </p:cNvPr>
            <p:cNvSpPr/>
            <p:nvPr/>
          </p:nvSpPr>
          <p:spPr>
            <a:xfrm>
              <a:off x="-293990" y="-2704519"/>
              <a:ext cx="6858515" cy="10316135"/>
            </a:xfrm>
            <a:prstGeom prst="rect">
              <a:avLst/>
            </a:prstGeom>
            <a:solidFill>
              <a:schemeClr val="accent1">
                <a:alpha val="87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a:solidFill>
                  <a:schemeClr val="tx1"/>
                </a:solidFill>
              </a:endParaRPr>
            </a:p>
          </p:txBody>
        </p:sp>
        <p:sp>
          <p:nvSpPr>
            <p:cNvPr id="11" name="TextBox 6">
              <a:extLst>
                <a:ext uri="{FF2B5EF4-FFF2-40B4-BE49-F238E27FC236}">
                  <a16:creationId xmlns:a16="http://schemas.microsoft.com/office/drawing/2014/main" id="{F2B2B5C3-B31D-4C96-9D28-6E84823A0627}"/>
                </a:ext>
              </a:extLst>
            </p:cNvPr>
            <p:cNvSpPr txBox="1"/>
            <p:nvPr/>
          </p:nvSpPr>
          <p:spPr>
            <a:xfrm>
              <a:off x="-235333" y="-2484884"/>
              <a:ext cx="7228962" cy="1938992"/>
            </a:xfrm>
            <a:prstGeom prst="rect">
              <a:avLst/>
            </a:prstGeom>
            <a:noFill/>
          </p:spPr>
          <p:txBody>
            <a:bodyPr wrap="square" rtlCol="0">
              <a:spAutoFit/>
            </a:bodyPr>
            <a:lstStyle/>
            <a:p>
              <a:r>
                <a:rPr lang="en-US" sz="6000" b="1" dirty="0">
                  <a:solidFill>
                    <a:schemeClr val="bg1"/>
                  </a:solidFill>
                </a:rPr>
                <a:t> How to Protect Yourself</a:t>
              </a:r>
            </a:p>
            <a:p>
              <a:pPr algn="ctr"/>
              <a:endParaRPr lang="ru-RU" sz="6000" b="1" dirty="0">
                <a:solidFill>
                  <a:schemeClr val="bg1"/>
                </a:solidFill>
                <a:ea typeface="Lato Semibold" panose="020F0502020204030203" pitchFamily="34" charset="0"/>
                <a:cs typeface="Lato Semibold" panose="020F0502020204030203" pitchFamily="34" charset="0"/>
              </a:endParaRPr>
            </a:p>
          </p:txBody>
        </p:sp>
        <p:sp>
          <p:nvSpPr>
            <p:cNvPr id="13" name="TextBox 13">
              <a:extLst>
                <a:ext uri="{FF2B5EF4-FFF2-40B4-BE49-F238E27FC236}">
                  <a16:creationId xmlns:a16="http://schemas.microsoft.com/office/drawing/2014/main" id="{73698BA4-33BF-4364-B479-26DBD40F4BE0}"/>
                </a:ext>
              </a:extLst>
            </p:cNvPr>
            <p:cNvSpPr txBox="1"/>
            <p:nvPr/>
          </p:nvSpPr>
          <p:spPr>
            <a:xfrm>
              <a:off x="-130377" y="-1206183"/>
              <a:ext cx="6350057" cy="7891391"/>
            </a:xfrm>
            <a:prstGeom prst="rect">
              <a:avLst/>
            </a:prstGeom>
            <a:noFill/>
          </p:spPr>
          <p:txBody>
            <a:bodyPr wrap="square" lIns="182880" rtlCol="0">
              <a:spAutoFit/>
            </a:bodyPr>
            <a:lstStyle/>
            <a:p>
              <a:pPr>
                <a:lnSpc>
                  <a:spcPct val="110000"/>
                </a:lnSpc>
                <a:spcAft>
                  <a:spcPts val="2400"/>
                </a:spcAft>
              </a:pPr>
              <a:r>
                <a:rPr lang="en-US" sz="3200" b="1" dirty="0">
                  <a:solidFill>
                    <a:schemeClr val="bg2"/>
                  </a:solidFill>
                </a:rPr>
                <a:t>Middle back stretch</a:t>
              </a:r>
            </a:p>
            <a:p>
              <a:pPr>
                <a:lnSpc>
                  <a:spcPct val="110000"/>
                </a:lnSpc>
                <a:spcAft>
                  <a:spcPts val="2400"/>
                </a:spcAft>
              </a:pPr>
              <a:r>
                <a:rPr lang="en-US" dirty="0">
                  <a:solidFill>
                    <a:schemeClr val="bg2"/>
                  </a:solidFill>
                </a:rPr>
                <a:t>Stand with your hands on your hips, keeping a slight bend in your knees. Gently twist your torso at the waist until the stretch is felt</a:t>
              </a:r>
              <a:r>
                <a:rPr lang="en-US" dirty="0" smtClean="0">
                  <a:solidFill>
                    <a:schemeClr val="bg2"/>
                  </a:solidFill>
                </a:rPr>
                <a:t>.</a:t>
              </a:r>
              <a:endParaRPr lang="en-US" b="1" dirty="0" smtClean="0">
                <a:solidFill>
                  <a:schemeClr val="bg2"/>
                </a:solidFill>
              </a:endParaRPr>
            </a:p>
            <a:p>
              <a:pPr>
                <a:lnSpc>
                  <a:spcPct val="110000"/>
                </a:lnSpc>
                <a:spcAft>
                  <a:spcPts val="2400"/>
                </a:spcAft>
              </a:pPr>
              <a:r>
                <a:rPr lang="en-US" sz="3200" b="1" dirty="0" smtClean="0">
                  <a:solidFill>
                    <a:schemeClr val="bg2"/>
                  </a:solidFill>
                </a:rPr>
                <a:t>Hamstrings </a:t>
              </a:r>
              <a:r>
                <a:rPr lang="en-US" sz="3200" b="1" dirty="0">
                  <a:solidFill>
                    <a:schemeClr val="bg2"/>
                  </a:solidFill>
                </a:rPr>
                <a:t>stretch</a:t>
              </a:r>
            </a:p>
            <a:p>
              <a:pPr>
                <a:lnSpc>
                  <a:spcPct val="110000"/>
                </a:lnSpc>
                <a:spcAft>
                  <a:spcPts val="2400"/>
                </a:spcAft>
              </a:pPr>
              <a:r>
                <a:rPr lang="en-US" dirty="0">
                  <a:solidFill>
                    <a:schemeClr val="bg2"/>
                  </a:solidFill>
                </a:rPr>
                <a:t>Stand behind a chair, hold the back of it with both hands, or place both hands on the front of wall. Bend forward from the hips, keeping the back straight at all times – do not make a ‘hump’ with any part of your back or shoulders at any time. When the upper body is parallel to floor, hold this position.</a:t>
              </a:r>
            </a:p>
            <a:p>
              <a:pPr>
                <a:lnSpc>
                  <a:spcPct val="110000"/>
                </a:lnSpc>
                <a:spcAft>
                  <a:spcPts val="2400"/>
                </a:spcAft>
              </a:pPr>
              <a:r>
                <a:rPr lang="en-US" dirty="0">
                  <a:solidFill>
                    <a:schemeClr val="bg2"/>
                  </a:solidFill>
                </a:rPr>
                <a:t>Set up and maintain a regular exercise program, with some emphasis on back and abdominal strengthening and stabilization.</a:t>
              </a:r>
            </a:p>
          </p:txBody>
        </p:sp>
      </p:grpSp>
    </p:spTree>
    <p:extLst>
      <p:ext uri="{BB962C8B-B14F-4D97-AF65-F5344CB8AC3E}">
        <p14:creationId xmlns:p14="http://schemas.microsoft.com/office/powerpoint/2010/main" val="15423559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Related image">
            <a:extLst>
              <a:ext uri="{FF2B5EF4-FFF2-40B4-BE49-F238E27FC236}">
                <a16:creationId xmlns:a16="http://schemas.microsoft.com/office/drawing/2014/main" id="{942754A0-AAE4-4C8A-BFE4-C6B19EA3CB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8558" y="0"/>
            <a:ext cx="15468600" cy="10312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14">
            <a:extLst>
              <a:ext uri="{FF2B5EF4-FFF2-40B4-BE49-F238E27FC236}">
                <a16:creationId xmlns:a16="http://schemas.microsoft.com/office/drawing/2014/main" id="{5A029062-0B40-4469-A9C2-00C47831E7F0}"/>
              </a:ext>
            </a:extLst>
          </p:cNvPr>
          <p:cNvSpPr/>
          <p:nvPr/>
        </p:nvSpPr>
        <p:spPr>
          <a:xfrm>
            <a:off x="0" y="0"/>
            <a:ext cx="18288000" cy="10287000"/>
          </a:xfrm>
          <a:prstGeom prst="rect">
            <a:avLst/>
          </a:prstGeom>
          <a:solidFill>
            <a:schemeClr val="tx1">
              <a:alpha val="25000"/>
            </a:scheme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uk-UA" sz="2800" dirty="0">
              <a:solidFill>
                <a:schemeClr val="tx1"/>
              </a:solidFill>
            </a:endParaRPr>
          </a:p>
        </p:txBody>
      </p:sp>
      <p:sp>
        <p:nvSpPr>
          <p:cNvPr id="12" name="Title 7"/>
          <p:cNvSpPr txBox="1">
            <a:spLocks/>
          </p:cNvSpPr>
          <p:nvPr/>
        </p:nvSpPr>
        <p:spPr>
          <a:xfrm>
            <a:off x="1485900" y="722344"/>
            <a:ext cx="7353300" cy="992579"/>
          </a:xfrm>
          <a:prstGeom prst="rect">
            <a:avLst/>
          </a:prstGeom>
          <a:solidFill>
            <a:schemeClr val="accent1">
              <a:alpha val="75000"/>
            </a:schemeClr>
          </a:solidFill>
          <a:ln>
            <a:noFill/>
          </a:ln>
        </p:spPr>
        <p:style>
          <a:lnRef idx="0">
            <a:scrgbClr r="0" g="0" b="0"/>
          </a:lnRef>
          <a:fillRef idx="0">
            <a:scrgbClr r="0" g="0" b="0"/>
          </a:fillRef>
          <a:effectRef idx="0">
            <a:scrgbClr r="0" g="0" b="0"/>
          </a:effectRef>
          <a:fontRef idx="minor">
            <a:schemeClr val="lt1"/>
          </a:fontRef>
        </p:style>
        <p:txBody>
          <a:bodyPr wrap="square" lIns="274320" tIns="182880" rIns="182880" bIns="182880" rtlCol="0">
            <a:spAutoFit/>
          </a:bodyPr>
          <a:lstStyle>
            <a:lvl1pPr algn="l" defTabSz="1371600" rtl="0" eaLnBrk="1" latinLnBrk="0" hangingPunct="1">
              <a:lnSpc>
                <a:spcPct val="90000"/>
              </a:lnSpc>
              <a:spcBef>
                <a:spcPct val="0"/>
              </a:spcBef>
              <a:buNone/>
              <a:defRPr lang="uk-UA" sz="4500" b="1" kern="1200">
                <a:solidFill>
                  <a:schemeClr val="tx1"/>
                </a:solidFill>
                <a:latin typeface="+mn-lt"/>
                <a:ea typeface="Roboto Condensed" panose="02000000000000000000" pitchFamily="2" charset="0"/>
                <a:cs typeface="+mn-cs"/>
              </a:defRPr>
            </a:lvl1pPr>
          </a:lstStyle>
          <a:p>
            <a:r>
              <a:rPr lang="en-US" dirty="0">
                <a:solidFill>
                  <a:schemeClr val="bg1"/>
                </a:solidFill>
              </a:rPr>
              <a:t>How to Protect Yourself</a:t>
            </a:r>
          </a:p>
        </p:txBody>
      </p:sp>
      <p:sp>
        <p:nvSpPr>
          <p:cNvPr id="7" name="TextBox 6">
            <a:extLst>
              <a:ext uri="{FF2B5EF4-FFF2-40B4-BE49-F238E27FC236}">
                <a16:creationId xmlns:a16="http://schemas.microsoft.com/office/drawing/2014/main" id="{B0369C6B-D18C-4CCF-81D5-91F16F2021B5}"/>
              </a:ext>
            </a:extLst>
          </p:cNvPr>
          <p:cNvSpPr txBox="1"/>
          <p:nvPr/>
        </p:nvSpPr>
        <p:spPr>
          <a:xfrm>
            <a:off x="1328557" y="5829300"/>
            <a:ext cx="15468601" cy="4309193"/>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lIns="274320" tIns="182880" rIns="274320" bIns="182880" rtlCol="0">
            <a:spAutoFit/>
          </a:bodyPr>
          <a:lstStyle/>
          <a:p>
            <a:pPr>
              <a:lnSpc>
                <a:spcPct val="110000"/>
              </a:lnSpc>
              <a:spcAft>
                <a:spcPts val="1200"/>
              </a:spcAft>
            </a:pPr>
            <a:r>
              <a:rPr lang="en-US" dirty="0">
                <a:solidFill>
                  <a:schemeClr val="bg2"/>
                </a:solidFill>
              </a:rPr>
              <a:t> </a:t>
            </a:r>
            <a:r>
              <a:rPr lang="en-US" b="1" dirty="0"/>
              <a:t>The lift starts:</a:t>
            </a:r>
            <a:endParaRPr lang="en-US" dirty="0"/>
          </a:p>
          <a:p>
            <a:pPr marL="514350" lvl="0" indent="-514350">
              <a:lnSpc>
                <a:spcPct val="110000"/>
              </a:lnSpc>
              <a:spcAft>
                <a:spcPts val="1200"/>
              </a:spcAft>
              <a:buFont typeface="+mj-lt"/>
              <a:buAutoNum type="arabicPeriod"/>
            </a:pPr>
            <a:r>
              <a:rPr lang="en-US" dirty="0"/>
              <a:t>Start by assessing the shape and size of the load. If you think you will be unable to lift it on your own, ask for help.</a:t>
            </a:r>
          </a:p>
          <a:p>
            <a:pPr marL="514350" lvl="0" indent="-514350">
              <a:lnSpc>
                <a:spcPct val="110000"/>
              </a:lnSpc>
              <a:spcAft>
                <a:spcPts val="1200"/>
              </a:spcAft>
              <a:buFont typeface="+mj-lt"/>
              <a:buAutoNum type="arabicPeriod"/>
            </a:pPr>
            <a:r>
              <a:rPr lang="en-US" dirty="0"/>
              <a:t>Make sure the load is free or loose and able to be moved.</a:t>
            </a:r>
          </a:p>
          <a:p>
            <a:pPr marL="514350" lvl="0" indent="-514350">
              <a:lnSpc>
                <a:spcPct val="110000"/>
              </a:lnSpc>
              <a:spcAft>
                <a:spcPts val="1200"/>
              </a:spcAft>
              <a:buFont typeface="+mj-lt"/>
              <a:buAutoNum type="arabicPeriod"/>
            </a:pPr>
            <a:r>
              <a:rPr lang="en-US" dirty="0"/>
              <a:t>Check the travel route to make sure it’s free of obstacles, debris and any slip or trip hazards.</a:t>
            </a:r>
          </a:p>
          <a:p>
            <a:pPr marL="514350" lvl="0" indent="-514350">
              <a:lnSpc>
                <a:spcPct val="110000"/>
              </a:lnSpc>
              <a:spcAft>
                <a:spcPts val="1200"/>
              </a:spcAft>
              <a:buFont typeface="+mj-lt"/>
              <a:buAutoNum type="arabicPeriod"/>
            </a:pPr>
            <a:r>
              <a:rPr lang="en-US" dirty="0"/>
              <a:t>Keep the load close to your body.</a:t>
            </a:r>
          </a:p>
          <a:p>
            <a:pPr marL="514350" lvl="0" indent="-514350">
              <a:lnSpc>
                <a:spcPct val="110000"/>
              </a:lnSpc>
              <a:spcAft>
                <a:spcPts val="1200"/>
              </a:spcAft>
              <a:buFont typeface="+mj-lt"/>
              <a:buAutoNum type="arabicPeriod"/>
            </a:pPr>
            <a:r>
              <a:rPr lang="en-US" dirty="0"/>
              <a:t>Do not twist while handling the load, as this will place extreme strain on your back</a:t>
            </a:r>
            <a:r>
              <a:rPr lang="en-US" dirty="0" smtClean="0"/>
              <a:t>.</a:t>
            </a:r>
            <a:endParaRPr lang="en-US" dirty="0">
              <a:solidFill>
                <a:schemeClr val="bg2"/>
              </a:solidFill>
            </a:endParaRPr>
          </a:p>
        </p:txBody>
      </p:sp>
    </p:spTree>
    <p:extLst>
      <p:ext uri="{BB962C8B-B14F-4D97-AF65-F5344CB8AC3E}">
        <p14:creationId xmlns:p14="http://schemas.microsoft.com/office/powerpoint/2010/main" val="1497512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GENARAL LAYOUT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M SLID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LIDES WITH IMAGES">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RTFOLIO">
  <a:themeElements>
    <a:clrScheme name="SIMPLICITY - Red">
      <a:dk1>
        <a:srgbClr val="0A091B"/>
      </a:dk1>
      <a:lt1>
        <a:srgbClr val="F2F2F5"/>
      </a:lt1>
      <a:dk2>
        <a:srgbClr val="858591"/>
      </a:dk2>
      <a:lt2>
        <a:srgbClr val="FFFFFF"/>
      </a:lt2>
      <a:accent1>
        <a:srgbClr val="FB2A2F"/>
      </a:accent1>
      <a:accent2>
        <a:srgbClr val="C0C0C8"/>
      </a:accent2>
      <a:accent3>
        <a:srgbClr val="FB2A2F"/>
      </a:accent3>
      <a:accent4>
        <a:srgbClr val="FB2A2F"/>
      </a:accent4>
      <a:accent5>
        <a:srgbClr val="FB2A2F"/>
      </a:accent5>
      <a:accent6>
        <a:srgbClr val="FB2A2F"/>
      </a:accent6>
      <a:hlink>
        <a:srgbClr val="D70409"/>
      </a:hlink>
      <a:folHlink>
        <a:srgbClr val="FC7F82"/>
      </a:folHlink>
    </a:clrScheme>
    <a:fontScheme name="Simplicity - Roboto">
      <a:majorFont>
        <a:latin typeface="Roboto Condensed"/>
        <a:ea typeface=""/>
        <a:cs typeface=""/>
      </a:majorFont>
      <a:minorFont>
        <a:latin typeface="Robo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0">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8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5400" cap="sq">
          <a:solidFill>
            <a:schemeClr val="accent2"/>
          </a:solidFill>
          <a:beve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000">
            <a:solidFill>
              <a:schemeClr val="tx2"/>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10348</TotalTime>
  <Words>2180</Words>
  <Application>Microsoft Office PowerPoint</Application>
  <PresentationFormat>Custom</PresentationFormat>
  <Paragraphs>114</Paragraphs>
  <Slides>11</Slides>
  <Notes>11</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11</vt:i4>
      </vt:variant>
    </vt:vector>
  </HeadingPairs>
  <TitlesOfParts>
    <vt:vector size="20" baseType="lpstr">
      <vt:lpstr>Arial</vt:lpstr>
      <vt:lpstr>Calibri</vt:lpstr>
      <vt:lpstr>Lato Semibold</vt:lpstr>
      <vt:lpstr>Roboto</vt:lpstr>
      <vt:lpstr>Roboto Condensed</vt:lpstr>
      <vt:lpstr>GENARAL LAYOUTS</vt:lpstr>
      <vt:lpstr>TEAM SLIDES</vt:lpstr>
      <vt:lpstr>SLIDES WITH IMAGES</vt:lpstr>
      <vt:lpstr>PORTFOLIO</vt:lpstr>
      <vt:lpstr>PowerPoint Presentation</vt:lpstr>
      <vt:lpstr>Safe Lifting &amp; Ergonomics</vt:lpstr>
      <vt:lpstr>PowerPoint Presentation</vt:lpstr>
      <vt:lpstr>PowerPoint Presentation</vt:lpstr>
      <vt:lpstr>PowerPoint Presentation</vt:lpstr>
      <vt:lpstr>How to Protect Yourself</vt:lpstr>
      <vt:lpstr>How to Protect Yourself</vt:lpstr>
      <vt:lpstr>PowerPoint Presentation</vt:lpstr>
      <vt:lpstr>PowerPoint Presentation</vt:lpstr>
      <vt:lpstr>PowerPoint Presentation</vt:lpstr>
      <vt:lpstr>PowerPoint Presentation</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Палотенце</dc:creator>
  <cp:lastModifiedBy>Carol Buehrens</cp:lastModifiedBy>
  <cp:revision>1043</cp:revision>
  <cp:lastPrinted>2019-07-19T21:12:00Z</cp:lastPrinted>
  <dcterms:created xsi:type="dcterms:W3CDTF">2015-01-20T11:47:48Z</dcterms:created>
  <dcterms:modified xsi:type="dcterms:W3CDTF">2020-09-23T18:31:10Z</dcterms:modified>
</cp:coreProperties>
</file>