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2.xml" ContentType="application/vnd.openxmlformats-officedocument.drawingml.chartshapes+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834" r:id="rId4"/>
  </p:sldMasterIdLst>
  <p:notesMasterIdLst>
    <p:notesMasterId r:id="rId97"/>
  </p:notesMasterIdLst>
  <p:handoutMasterIdLst>
    <p:handoutMasterId r:id="rId98"/>
  </p:handoutMasterIdLst>
  <p:sldIdLst>
    <p:sldId id="731" r:id="rId5"/>
    <p:sldId id="944" r:id="rId6"/>
    <p:sldId id="806" r:id="rId7"/>
    <p:sldId id="818" r:id="rId8"/>
    <p:sldId id="819" r:id="rId9"/>
    <p:sldId id="820" r:id="rId10"/>
    <p:sldId id="821" r:id="rId11"/>
    <p:sldId id="822" r:id="rId12"/>
    <p:sldId id="823" r:id="rId13"/>
    <p:sldId id="824" r:id="rId14"/>
    <p:sldId id="825" r:id="rId15"/>
    <p:sldId id="826" r:id="rId16"/>
    <p:sldId id="827" r:id="rId17"/>
    <p:sldId id="828" r:id="rId18"/>
    <p:sldId id="829" r:id="rId19"/>
    <p:sldId id="830" r:id="rId20"/>
    <p:sldId id="831" r:id="rId21"/>
    <p:sldId id="832" r:id="rId22"/>
    <p:sldId id="945" r:id="rId23"/>
    <p:sldId id="835" r:id="rId24"/>
    <p:sldId id="836" r:id="rId25"/>
    <p:sldId id="837" r:id="rId26"/>
    <p:sldId id="838" r:id="rId27"/>
    <p:sldId id="839" r:id="rId28"/>
    <p:sldId id="840" r:id="rId29"/>
    <p:sldId id="841" r:id="rId30"/>
    <p:sldId id="842" r:id="rId31"/>
    <p:sldId id="843" r:id="rId32"/>
    <p:sldId id="844" r:id="rId33"/>
    <p:sldId id="845" r:id="rId34"/>
    <p:sldId id="846" r:id="rId35"/>
    <p:sldId id="861" r:id="rId36"/>
    <p:sldId id="862" r:id="rId37"/>
    <p:sldId id="863" r:id="rId38"/>
    <p:sldId id="864" r:id="rId39"/>
    <p:sldId id="865" r:id="rId40"/>
    <p:sldId id="866" r:id="rId41"/>
    <p:sldId id="867" r:id="rId42"/>
    <p:sldId id="929" r:id="rId43"/>
    <p:sldId id="868" r:id="rId44"/>
    <p:sldId id="869" r:id="rId45"/>
    <p:sldId id="870" r:id="rId46"/>
    <p:sldId id="931" r:id="rId47"/>
    <p:sldId id="932" r:id="rId48"/>
    <p:sldId id="933" r:id="rId49"/>
    <p:sldId id="934" r:id="rId50"/>
    <p:sldId id="935" r:id="rId51"/>
    <p:sldId id="936" r:id="rId52"/>
    <p:sldId id="930" r:id="rId53"/>
    <p:sldId id="879" r:id="rId54"/>
    <p:sldId id="880" r:id="rId55"/>
    <p:sldId id="881" r:id="rId56"/>
    <p:sldId id="882" r:id="rId57"/>
    <p:sldId id="883" r:id="rId58"/>
    <p:sldId id="884" r:id="rId59"/>
    <p:sldId id="885" r:id="rId60"/>
    <p:sldId id="886" r:id="rId61"/>
    <p:sldId id="887" r:id="rId62"/>
    <p:sldId id="888" r:id="rId63"/>
    <p:sldId id="889" r:id="rId64"/>
    <p:sldId id="890" r:id="rId65"/>
    <p:sldId id="891" r:id="rId66"/>
    <p:sldId id="937" r:id="rId67"/>
    <p:sldId id="893" r:id="rId68"/>
    <p:sldId id="938" r:id="rId69"/>
    <p:sldId id="894" r:id="rId70"/>
    <p:sldId id="895" r:id="rId71"/>
    <p:sldId id="902" r:id="rId72"/>
    <p:sldId id="901" r:id="rId73"/>
    <p:sldId id="903" r:id="rId74"/>
    <p:sldId id="939" r:id="rId75"/>
    <p:sldId id="898" r:id="rId76"/>
    <p:sldId id="899" r:id="rId77"/>
    <p:sldId id="900" r:id="rId78"/>
    <p:sldId id="904" r:id="rId79"/>
    <p:sldId id="905" r:id="rId80"/>
    <p:sldId id="906" r:id="rId81"/>
    <p:sldId id="907" r:id="rId82"/>
    <p:sldId id="908" r:id="rId83"/>
    <p:sldId id="909" r:id="rId84"/>
    <p:sldId id="910" r:id="rId85"/>
    <p:sldId id="911" r:id="rId86"/>
    <p:sldId id="912" r:id="rId87"/>
    <p:sldId id="913" r:id="rId88"/>
    <p:sldId id="914" r:id="rId89"/>
    <p:sldId id="915" r:id="rId90"/>
    <p:sldId id="916" r:id="rId91"/>
    <p:sldId id="918" r:id="rId92"/>
    <p:sldId id="941" r:id="rId93"/>
    <p:sldId id="940" r:id="rId94"/>
    <p:sldId id="942" r:id="rId95"/>
    <p:sldId id="943" r:id="rId96"/>
  </p:sldIdLst>
  <p:sldSz cx="9144000" cy="5143500" type="screen16x9"/>
  <p:notesSz cx="7010400" cy="9296400"/>
  <p:embeddedFontLst>
    <p:embeddedFont>
      <p:font typeface="ＭＳ Ｐゴシック" panose="020B0600070205080204" pitchFamily="34" charset="-128"/>
      <p:regular r:id="rId99"/>
    </p:embeddedFont>
    <p:embeddedFont>
      <p:font typeface="Avenir Next LT Pro Demi" panose="020F0502020204030204" pitchFamily="34" charset="0"/>
      <p:regular r:id="rId100"/>
      <p:bold r:id="rId101"/>
      <p:italic r:id="rId102"/>
      <p:boldItalic r:id="rId103"/>
    </p:embeddedFont>
    <p:embeddedFont>
      <p:font typeface="Lato" panose="020F0502020204030203" pitchFamily="34" charset="0"/>
      <p:regular r:id="rId104"/>
      <p:bold r:id="rId105"/>
      <p:italic r:id="rId106"/>
      <p:boldItalic r:id="rId107"/>
    </p:embeddedFont>
    <p:embeddedFont>
      <p:font typeface="Roboto Condensed Light" panose="02000000000000000000" pitchFamily="2" charset="0"/>
      <p:regular r:id="rId108"/>
      <p:italic r:id="rId109"/>
    </p:embeddedFont>
    <p:embeddedFont>
      <p:font typeface="Roboto Condensed Medium" panose="02000000000000000000" pitchFamily="2" charset="0"/>
      <p:regular r:id="rId110"/>
      <p:bold r:id="rId111"/>
      <p:italic r:id="rId112"/>
      <p:boldItalic r:id="rId113"/>
    </p:embeddedFont>
    <p:embeddedFont>
      <p:font typeface="Tahoma" panose="020B0604030504040204" pitchFamily="34" charset="0"/>
      <p:regular r:id="rId114"/>
      <p:bold r:id="rId115"/>
    </p:embeddedFont>
  </p:embeddedFontLst>
  <p:defaultTextStyle>
    <a:defPPr>
      <a:defRPr lang="en-US"/>
    </a:defPPr>
    <a:lvl1pPr marL="0" algn="l" defTabSz="457154" rtl="0" eaLnBrk="1" latinLnBrk="0" hangingPunct="1">
      <a:defRPr sz="1800" kern="1200">
        <a:solidFill>
          <a:schemeClr val="tx1"/>
        </a:solidFill>
        <a:latin typeface="+mn-lt"/>
        <a:ea typeface="+mn-ea"/>
        <a:cs typeface="+mn-cs"/>
      </a:defRPr>
    </a:lvl1pPr>
    <a:lvl2pPr marL="457154" algn="l" defTabSz="457154" rtl="0" eaLnBrk="1" latinLnBrk="0" hangingPunct="1">
      <a:defRPr sz="1800" kern="1200">
        <a:solidFill>
          <a:schemeClr val="tx1"/>
        </a:solidFill>
        <a:latin typeface="+mn-lt"/>
        <a:ea typeface="+mn-ea"/>
        <a:cs typeface="+mn-cs"/>
      </a:defRPr>
    </a:lvl2pPr>
    <a:lvl3pPr marL="914309" algn="l" defTabSz="457154" rtl="0" eaLnBrk="1" latinLnBrk="0" hangingPunct="1">
      <a:defRPr sz="1800" kern="1200">
        <a:solidFill>
          <a:schemeClr val="tx1"/>
        </a:solidFill>
        <a:latin typeface="+mn-lt"/>
        <a:ea typeface="+mn-ea"/>
        <a:cs typeface="+mn-cs"/>
      </a:defRPr>
    </a:lvl3pPr>
    <a:lvl4pPr marL="1371463" algn="l" defTabSz="457154" rtl="0" eaLnBrk="1" latinLnBrk="0" hangingPunct="1">
      <a:defRPr sz="1800" kern="1200">
        <a:solidFill>
          <a:schemeClr val="tx1"/>
        </a:solidFill>
        <a:latin typeface="+mn-lt"/>
        <a:ea typeface="+mn-ea"/>
        <a:cs typeface="+mn-cs"/>
      </a:defRPr>
    </a:lvl4pPr>
    <a:lvl5pPr marL="1828617" algn="l" defTabSz="457154" rtl="0" eaLnBrk="1" latinLnBrk="0" hangingPunct="1">
      <a:defRPr sz="1800" kern="1200">
        <a:solidFill>
          <a:schemeClr val="tx1"/>
        </a:solidFill>
        <a:latin typeface="+mn-lt"/>
        <a:ea typeface="+mn-ea"/>
        <a:cs typeface="+mn-cs"/>
      </a:defRPr>
    </a:lvl5pPr>
    <a:lvl6pPr marL="2285771" algn="l" defTabSz="457154" rtl="0" eaLnBrk="1" latinLnBrk="0" hangingPunct="1">
      <a:defRPr sz="1800" kern="1200">
        <a:solidFill>
          <a:schemeClr val="tx1"/>
        </a:solidFill>
        <a:latin typeface="+mn-lt"/>
        <a:ea typeface="+mn-ea"/>
        <a:cs typeface="+mn-cs"/>
      </a:defRPr>
    </a:lvl6pPr>
    <a:lvl7pPr marL="2742926" algn="l" defTabSz="457154" rtl="0" eaLnBrk="1" latinLnBrk="0" hangingPunct="1">
      <a:defRPr sz="1800" kern="1200">
        <a:solidFill>
          <a:schemeClr val="tx1"/>
        </a:solidFill>
        <a:latin typeface="+mn-lt"/>
        <a:ea typeface="+mn-ea"/>
        <a:cs typeface="+mn-cs"/>
      </a:defRPr>
    </a:lvl7pPr>
    <a:lvl8pPr marL="3200080" algn="l" defTabSz="457154" rtl="0" eaLnBrk="1" latinLnBrk="0" hangingPunct="1">
      <a:defRPr sz="1800" kern="1200">
        <a:solidFill>
          <a:schemeClr val="tx1"/>
        </a:solidFill>
        <a:latin typeface="+mn-lt"/>
        <a:ea typeface="+mn-ea"/>
        <a:cs typeface="+mn-cs"/>
      </a:defRPr>
    </a:lvl8pPr>
    <a:lvl9pPr marL="3657234" algn="l" defTabSz="457154"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029E3F6-AFDA-80B7-98EC-595E6EF3655E}" name="Yalda Atta" initials="YA" userId="S::yatta@icwgroup.com::dfdcb09f-7e0a-4555-8648-0858797ea32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risha Rule" initials="TR" lastIdx="18" clrIdx="0"/>
  <p:cmAuthor id="2" name="Dylan Lebel" initial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416B"/>
    <a:srgbClr val="DC6016"/>
    <a:srgbClr val="009BDF"/>
    <a:srgbClr val="009ADD"/>
    <a:srgbClr val="DB6015"/>
    <a:srgbClr val="E66B4D"/>
    <a:srgbClr val="F6A800"/>
    <a:srgbClr val="EAA22D"/>
    <a:srgbClr val="FFC000"/>
    <a:srgbClr val="828C92"/>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E57B7B-6FBC-40F3-A65A-5D041CCE4F6E}" v="16" dt="2025-05-18T23:36:41.897"/>
  </p1510:revLst>
</p1510:revInfo>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68904" autoAdjust="0"/>
  </p:normalViewPr>
  <p:slideViewPr>
    <p:cSldViewPr snapToGrid="0">
      <p:cViewPr varScale="1">
        <p:scale>
          <a:sx n="114" d="100"/>
          <a:sy n="114" d="100"/>
        </p:scale>
        <p:origin x="2104" y="168"/>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presProps" Target="presProps.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font" Target="fonts/font14.fntdata"/><Relationship Id="rId16" Type="http://schemas.openxmlformats.org/officeDocument/2006/relationships/slide" Target="slides/slide12.xml"/><Relationship Id="rId107" Type="http://schemas.openxmlformats.org/officeDocument/2006/relationships/font" Target="fonts/font9.fntdata"/><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font" Target="fonts/font4.fntdata"/><Relationship Id="rId123" Type="http://schemas.microsoft.com/office/2018/10/relationships/authors" Target="author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font" Target="fonts/font15.fntdata"/><Relationship Id="rId118" Type="http://schemas.openxmlformats.org/officeDocument/2006/relationships/viewProps" Target="viewProp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font" Target="fonts/font5.fntdata"/><Relationship Id="rId108" Type="http://schemas.openxmlformats.org/officeDocument/2006/relationships/font" Target="fonts/font10.fntdata"/><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font" Target="fonts/font16.fntdata"/><Relationship Id="rId119" Type="http://schemas.openxmlformats.org/officeDocument/2006/relationships/theme" Target="theme/theme1.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font" Target="fonts/font11.fntdata"/><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notesMaster" Target="notesMasters/notesMaster1.xml"/><Relationship Id="rId104" Type="http://schemas.openxmlformats.org/officeDocument/2006/relationships/font" Target="fonts/font6.fntdata"/><Relationship Id="rId120"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font" Target="fonts/font12.fntdata"/><Relationship Id="rId115" Type="http://schemas.openxmlformats.org/officeDocument/2006/relationships/font" Target="fonts/font17.fntdata"/><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font" Target="fonts/font2.fntdata"/><Relationship Id="rId105" Type="http://schemas.openxmlformats.org/officeDocument/2006/relationships/font" Target="fonts/font7.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handoutMaster" Target="handoutMasters/handoutMaster1.xml"/><Relationship Id="rId121" Type="http://schemas.microsoft.com/office/2016/11/relationships/changesInfo" Target="changesInfos/changesInfo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font" Target="fonts/font13.fntdata"/><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font" Target="fonts/font8.fntdata"/><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font" Target="fonts/font1.fntdata"/><Relationship Id="rId101" Type="http://schemas.openxmlformats.org/officeDocument/2006/relationships/font" Target="fonts/font3.fntdata"/><Relationship Id="rId1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alda Atta" userId="dfdcb09f-7e0a-4555-8648-0858797ea32f" providerId="ADAL" clId="{C769DCDC-0177-4D9E-8FE2-C66DBD7C50C3}"/>
    <pc:docChg chg="undo custSel addSld delSld modSld">
      <pc:chgData name="Yalda Atta" userId="dfdcb09f-7e0a-4555-8648-0858797ea32f" providerId="ADAL" clId="{C769DCDC-0177-4D9E-8FE2-C66DBD7C50C3}" dt="2025-04-22T15:54:27.110" v="2416" actId="478"/>
      <pc:docMkLst>
        <pc:docMk/>
      </pc:docMkLst>
      <pc:sldChg chg="del">
        <pc:chgData name="Yalda Atta" userId="dfdcb09f-7e0a-4555-8648-0858797ea32f" providerId="ADAL" clId="{C769DCDC-0177-4D9E-8FE2-C66DBD7C50C3}" dt="2025-04-02T18:05:04.686" v="78" actId="47"/>
        <pc:sldMkLst>
          <pc:docMk/>
          <pc:sldMk cId="3340667070" sldId="263"/>
        </pc:sldMkLst>
      </pc:sldChg>
      <pc:sldChg chg="del">
        <pc:chgData name="Yalda Atta" userId="dfdcb09f-7e0a-4555-8648-0858797ea32f" providerId="ADAL" clId="{C769DCDC-0177-4D9E-8FE2-C66DBD7C50C3}" dt="2025-04-03T17:41:22.263" v="2226" actId="47"/>
        <pc:sldMkLst>
          <pc:docMk/>
          <pc:sldMk cId="2179652124" sldId="285"/>
        </pc:sldMkLst>
      </pc:sldChg>
      <pc:sldChg chg="add del setBg">
        <pc:chgData name="Yalda Atta" userId="dfdcb09f-7e0a-4555-8648-0858797ea32f" providerId="ADAL" clId="{C769DCDC-0177-4D9E-8FE2-C66DBD7C50C3}" dt="2025-04-03T15:51:37.023" v="2069"/>
        <pc:sldMkLst>
          <pc:docMk/>
          <pc:sldMk cId="1612685986" sldId="503"/>
        </pc:sldMkLst>
      </pc:sldChg>
      <pc:sldChg chg="add del setBg">
        <pc:chgData name="Yalda Atta" userId="dfdcb09f-7e0a-4555-8648-0858797ea32f" providerId="ADAL" clId="{C769DCDC-0177-4D9E-8FE2-C66DBD7C50C3}" dt="2025-04-03T16:06:49.655" v="2112"/>
        <pc:sldMkLst>
          <pc:docMk/>
          <pc:sldMk cId="851353846" sldId="511"/>
        </pc:sldMkLst>
      </pc:sldChg>
      <pc:sldChg chg="modSp mod">
        <pc:chgData name="Yalda Atta" userId="dfdcb09f-7e0a-4555-8648-0858797ea32f" providerId="ADAL" clId="{C769DCDC-0177-4D9E-8FE2-C66DBD7C50C3}" dt="2025-04-10T20:33:23.751" v="2227" actId="14826"/>
        <pc:sldMkLst>
          <pc:docMk/>
          <pc:sldMk cId="920681548" sldId="731"/>
        </pc:sldMkLst>
        <pc:spChg chg="mod">
          <ac:chgData name="Yalda Atta" userId="dfdcb09f-7e0a-4555-8648-0858797ea32f" providerId="ADAL" clId="{C769DCDC-0177-4D9E-8FE2-C66DBD7C50C3}" dt="2025-04-02T18:04:26.030" v="52" actId="20577"/>
          <ac:spMkLst>
            <pc:docMk/>
            <pc:sldMk cId="920681548" sldId="731"/>
            <ac:spMk id="26" creationId="{8746B36E-62F0-24B4-4542-59922EAF207A}"/>
          </ac:spMkLst>
        </pc:spChg>
        <pc:spChg chg="mod">
          <ac:chgData name="Yalda Atta" userId="dfdcb09f-7e0a-4555-8648-0858797ea32f" providerId="ADAL" clId="{C769DCDC-0177-4D9E-8FE2-C66DBD7C50C3}" dt="2025-04-02T18:04:33.127" v="76" actId="20577"/>
          <ac:spMkLst>
            <pc:docMk/>
            <pc:sldMk cId="920681548" sldId="731"/>
            <ac:spMk id="27" creationId="{5DE55997-AB18-636A-774B-4BD42B3F64E8}"/>
          </ac:spMkLst>
        </pc:spChg>
        <pc:picChg chg="mod">
          <ac:chgData name="Yalda Atta" userId="dfdcb09f-7e0a-4555-8648-0858797ea32f" providerId="ADAL" clId="{C769DCDC-0177-4D9E-8FE2-C66DBD7C50C3}" dt="2025-04-10T20:33:23.751" v="2227" actId="14826"/>
          <ac:picMkLst>
            <pc:docMk/>
            <pc:sldMk cId="920681548" sldId="731"/>
            <ac:picMk id="10" creationId="{4E59EDCE-C0BA-E1D3-7C5C-0422897B1337}"/>
          </ac:picMkLst>
        </pc:picChg>
      </pc:sldChg>
      <pc:sldChg chg="del">
        <pc:chgData name="Yalda Atta" userId="dfdcb09f-7e0a-4555-8648-0858797ea32f" providerId="ADAL" clId="{C769DCDC-0177-4D9E-8FE2-C66DBD7C50C3}" dt="2025-04-03T16:10:55.470" v="2146" actId="47"/>
        <pc:sldMkLst>
          <pc:docMk/>
          <pc:sldMk cId="3711130463" sldId="746"/>
        </pc:sldMkLst>
      </pc:sldChg>
      <pc:sldChg chg="del">
        <pc:chgData name="Yalda Atta" userId="dfdcb09f-7e0a-4555-8648-0858797ea32f" providerId="ADAL" clId="{C769DCDC-0177-4D9E-8FE2-C66DBD7C50C3}" dt="2025-04-03T16:10:55.470" v="2146" actId="47"/>
        <pc:sldMkLst>
          <pc:docMk/>
          <pc:sldMk cId="1049362982" sldId="772"/>
        </pc:sldMkLst>
      </pc:sldChg>
      <pc:sldChg chg="del">
        <pc:chgData name="Yalda Atta" userId="dfdcb09f-7e0a-4555-8648-0858797ea32f" providerId="ADAL" clId="{C769DCDC-0177-4D9E-8FE2-C66DBD7C50C3}" dt="2025-04-02T18:05:14.077" v="79" actId="47"/>
        <pc:sldMkLst>
          <pc:docMk/>
          <pc:sldMk cId="188872346" sldId="796"/>
        </pc:sldMkLst>
      </pc:sldChg>
      <pc:sldChg chg="del">
        <pc:chgData name="Yalda Atta" userId="dfdcb09f-7e0a-4555-8648-0858797ea32f" providerId="ADAL" clId="{C769DCDC-0177-4D9E-8FE2-C66DBD7C50C3}" dt="2025-04-02T18:05:16" v="80" actId="47"/>
        <pc:sldMkLst>
          <pc:docMk/>
          <pc:sldMk cId="3105703731" sldId="798"/>
        </pc:sldMkLst>
      </pc:sldChg>
      <pc:sldChg chg="del">
        <pc:chgData name="Yalda Atta" userId="dfdcb09f-7e0a-4555-8648-0858797ea32f" providerId="ADAL" clId="{C769DCDC-0177-4D9E-8FE2-C66DBD7C50C3}" dt="2025-04-03T16:10:55.470" v="2146" actId="47"/>
        <pc:sldMkLst>
          <pc:docMk/>
          <pc:sldMk cId="594347932" sldId="801"/>
        </pc:sldMkLst>
      </pc:sldChg>
      <pc:sldChg chg="del">
        <pc:chgData name="Yalda Atta" userId="dfdcb09f-7e0a-4555-8648-0858797ea32f" providerId="ADAL" clId="{C769DCDC-0177-4D9E-8FE2-C66DBD7C50C3}" dt="2025-04-03T16:10:55.470" v="2146" actId="47"/>
        <pc:sldMkLst>
          <pc:docMk/>
          <pc:sldMk cId="1137978728" sldId="802"/>
        </pc:sldMkLst>
      </pc:sldChg>
      <pc:sldChg chg="addSp delSp modSp del mod">
        <pc:chgData name="Yalda Atta" userId="dfdcb09f-7e0a-4555-8648-0858797ea32f" providerId="ADAL" clId="{C769DCDC-0177-4D9E-8FE2-C66DBD7C50C3}" dt="2025-04-03T16:13:03.387" v="2168" actId="47"/>
        <pc:sldMkLst>
          <pc:docMk/>
          <pc:sldMk cId="3032716261" sldId="805"/>
        </pc:sldMkLst>
      </pc:sldChg>
      <pc:sldChg chg="addSp delSp modSp mod chgLayout">
        <pc:chgData name="Yalda Atta" userId="dfdcb09f-7e0a-4555-8648-0858797ea32f" providerId="ADAL" clId="{C769DCDC-0177-4D9E-8FE2-C66DBD7C50C3}" dt="2025-04-02T18:10:19.943" v="159" actId="478"/>
        <pc:sldMkLst>
          <pc:docMk/>
          <pc:sldMk cId="1353939243" sldId="806"/>
        </pc:sldMkLst>
        <pc:spChg chg="add mod ord">
          <ac:chgData name="Yalda Atta" userId="dfdcb09f-7e0a-4555-8648-0858797ea32f" providerId="ADAL" clId="{C769DCDC-0177-4D9E-8FE2-C66DBD7C50C3}" dt="2025-04-02T18:08:35.583" v="150" actId="14100"/>
          <ac:spMkLst>
            <pc:docMk/>
            <pc:sldMk cId="1353939243" sldId="806"/>
            <ac:spMk id="5" creationId="{141837FB-5B81-D01A-A0F0-14C9F47DC656}"/>
          </ac:spMkLst>
        </pc:spChg>
        <pc:spChg chg="mod ord">
          <ac:chgData name="Yalda Atta" userId="dfdcb09f-7e0a-4555-8648-0858797ea32f" providerId="ADAL" clId="{C769DCDC-0177-4D9E-8FE2-C66DBD7C50C3}" dt="2025-04-02T18:05:56.534" v="118" actId="6264"/>
          <ac:spMkLst>
            <pc:docMk/>
            <pc:sldMk cId="1353939243" sldId="806"/>
            <ac:spMk id="6" creationId="{C63F3D43-72E4-1C37-6E68-CB2E1F466D75}"/>
          </ac:spMkLst>
        </pc:spChg>
        <pc:spChg chg="add mod">
          <ac:chgData name="Yalda Atta" userId="dfdcb09f-7e0a-4555-8648-0858797ea32f" providerId="ADAL" clId="{C769DCDC-0177-4D9E-8FE2-C66DBD7C50C3}" dt="2025-04-02T18:08:35.583" v="150" actId="14100"/>
          <ac:spMkLst>
            <pc:docMk/>
            <pc:sldMk cId="1353939243" sldId="806"/>
            <ac:spMk id="11" creationId="{43A0FF35-1455-728C-647A-5EFE719164C5}"/>
          </ac:spMkLst>
        </pc:spChg>
      </pc:sldChg>
      <pc:sldChg chg="modSp del">
        <pc:chgData name="Yalda Atta" userId="dfdcb09f-7e0a-4555-8648-0858797ea32f" providerId="ADAL" clId="{C769DCDC-0177-4D9E-8FE2-C66DBD7C50C3}" dt="2025-04-02T18:04:51.623" v="77" actId="47"/>
        <pc:sldMkLst>
          <pc:docMk/>
          <pc:sldMk cId="1108904846" sldId="809"/>
        </pc:sldMkLst>
      </pc:sldChg>
      <pc:sldChg chg="del">
        <pc:chgData name="Yalda Atta" userId="dfdcb09f-7e0a-4555-8648-0858797ea32f" providerId="ADAL" clId="{C769DCDC-0177-4D9E-8FE2-C66DBD7C50C3}" dt="2025-04-02T18:28:31.881" v="671" actId="47"/>
        <pc:sldMkLst>
          <pc:docMk/>
          <pc:sldMk cId="896230224" sldId="810"/>
        </pc:sldMkLst>
      </pc:sldChg>
      <pc:sldChg chg="del">
        <pc:chgData name="Yalda Atta" userId="dfdcb09f-7e0a-4555-8648-0858797ea32f" providerId="ADAL" clId="{C769DCDC-0177-4D9E-8FE2-C66DBD7C50C3}" dt="2025-04-03T16:10:55.470" v="2146" actId="47"/>
        <pc:sldMkLst>
          <pc:docMk/>
          <pc:sldMk cId="2828151020" sldId="811"/>
        </pc:sldMkLst>
      </pc:sldChg>
      <pc:sldChg chg="del">
        <pc:chgData name="Yalda Atta" userId="dfdcb09f-7e0a-4555-8648-0858797ea32f" providerId="ADAL" clId="{C769DCDC-0177-4D9E-8FE2-C66DBD7C50C3}" dt="2025-04-03T16:10:55.470" v="2146" actId="47"/>
        <pc:sldMkLst>
          <pc:docMk/>
          <pc:sldMk cId="3139660557" sldId="812"/>
        </pc:sldMkLst>
      </pc:sldChg>
      <pc:sldChg chg="del">
        <pc:chgData name="Yalda Atta" userId="dfdcb09f-7e0a-4555-8648-0858797ea32f" providerId="ADAL" clId="{C769DCDC-0177-4D9E-8FE2-C66DBD7C50C3}" dt="2025-04-03T16:10:55.470" v="2146" actId="47"/>
        <pc:sldMkLst>
          <pc:docMk/>
          <pc:sldMk cId="1346846365" sldId="813"/>
        </pc:sldMkLst>
      </pc:sldChg>
      <pc:sldChg chg="del">
        <pc:chgData name="Yalda Atta" userId="dfdcb09f-7e0a-4555-8648-0858797ea32f" providerId="ADAL" clId="{C769DCDC-0177-4D9E-8FE2-C66DBD7C50C3}" dt="2025-04-03T16:10:55.470" v="2146" actId="47"/>
        <pc:sldMkLst>
          <pc:docMk/>
          <pc:sldMk cId="695789574" sldId="814"/>
        </pc:sldMkLst>
      </pc:sldChg>
      <pc:sldChg chg="del">
        <pc:chgData name="Yalda Atta" userId="dfdcb09f-7e0a-4555-8648-0858797ea32f" providerId="ADAL" clId="{C769DCDC-0177-4D9E-8FE2-C66DBD7C50C3}" dt="2025-04-03T16:10:55.470" v="2146" actId="47"/>
        <pc:sldMkLst>
          <pc:docMk/>
          <pc:sldMk cId="2018731705" sldId="815"/>
        </pc:sldMkLst>
      </pc:sldChg>
      <pc:sldChg chg="del">
        <pc:chgData name="Yalda Atta" userId="dfdcb09f-7e0a-4555-8648-0858797ea32f" providerId="ADAL" clId="{C769DCDC-0177-4D9E-8FE2-C66DBD7C50C3}" dt="2025-04-03T16:10:55.470" v="2146" actId="47"/>
        <pc:sldMkLst>
          <pc:docMk/>
          <pc:sldMk cId="1716618068" sldId="816"/>
        </pc:sldMkLst>
      </pc:sldChg>
      <pc:sldChg chg="del">
        <pc:chgData name="Yalda Atta" userId="dfdcb09f-7e0a-4555-8648-0858797ea32f" providerId="ADAL" clId="{C769DCDC-0177-4D9E-8FE2-C66DBD7C50C3}" dt="2025-04-03T16:10:55.470" v="2146" actId="47"/>
        <pc:sldMkLst>
          <pc:docMk/>
          <pc:sldMk cId="237537291" sldId="817"/>
        </pc:sldMkLst>
      </pc:sldChg>
      <pc:sldChg chg="addSp delSp modSp add mod modNotesTx">
        <pc:chgData name="Yalda Atta" userId="dfdcb09f-7e0a-4555-8648-0858797ea32f" providerId="ADAL" clId="{C769DCDC-0177-4D9E-8FE2-C66DBD7C50C3}" dt="2025-04-10T20:33:39.757" v="2228" actId="12"/>
        <pc:sldMkLst>
          <pc:docMk/>
          <pc:sldMk cId="937399086" sldId="818"/>
        </pc:sldMkLst>
        <pc:spChg chg="mod">
          <ac:chgData name="Yalda Atta" userId="dfdcb09f-7e0a-4555-8648-0858797ea32f" providerId="ADAL" clId="{C769DCDC-0177-4D9E-8FE2-C66DBD7C50C3}" dt="2025-04-10T20:33:39.757" v="2228" actId="12"/>
          <ac:spMkLst>
            <pc:docMk/>
            <pc:sldMk cId="937399086" sldId="818"/>
            <ac:spMk id="5" creationId="{021FBAF8-8914-79A6-6606-8A2D578E7A0C}"/>
          </ac:spMkLst>
        </pc:spChg>
        <pc:spChg chg="mod">
          <ac:chgData name="Yalda Atta" userId="dfdcb09f-7e0a-4555-8648-0858797ea32f" providerId="ADAL" clId="{C769DCDC-0177-4D9E-8FE2-C66DBD7C50C3}" dt="2025-04-02T18:10:31.285" v="191" actId="20577"/>
          <ac:spMkLst>
            <pc:docMk/>
            <pc:sldMk cId="937399086" sldId="818"/>
            <ac:spMk id="6" creationId="{E78D4B19-E15B-457C-C7BE-9DE7685D5BC3}"/>
          </ac:spMkLst>
        </pc:spChg>
      </pc:sldChg>
      <pc:sldChg chg="addSp delSp modSp add mod">
        <pc:chgData name="Yalda Atta" userId="dfdcb09f-7e0a-4555-8648-0858797ea32f" providerId="ADAL" clId="{C769DCDC-0177-4D9E-8FE2-C66DBD7C50C3}" dt="2025-04-02T18:12:45.172" v="208" actId="20577"/>
        <pc:sldMkLst>
          <pc:docMk/>
          <pc:sldMk cId="1555505466" sldId="819"/>
        </pc:sldMkLst>
        <pc:spChg chg="add mod">
          <ac:chgData name="Yalda Atta" userId="dfdcb09f-7e0a-4555-8648-0858797ea32f" providerId="ADAL" clId="{C769DCDC-0177-4D9E-8FE2-C66DBD7C50C3}" dt="2025-04-02T18:12:23.590" v="203" actId="20577"/>
          <ac:spMkLst>
            <pc:docMk/>
            <pc:sldMk cId="1555505466" sldId="819"/>
            <ac:spMk id="2" creationId="{EB1C04AF-17B9-592F-9660-6A3DC49A52DE}"/>
          </ac:spMkLst>
        </pc:spChg>
        <pc:spChg chg="mod">
          <ac:chgData name="Yalda Atta" userId="dfdcb09f-7e0a-4555-8648-0858797ea32f" providerId="ADAL" clId="{C769DCDC-0177-4D9E-8FE2-C66DBD7C50C3}" dt="2025-04-02T18:12:45.172" v="208" actId="20577"/>
          <ac:spMkLst>
            <pc:docMk/>
            <pc:sldMk cId="1555505466" sldId="819"/>
            <ac:spMk id="5" creationId="{506C88D0-CD42-40EC-19D6-AD1BCA9DDBC4}"/>
          </ac:spMkLst>
        </pc:spChg>
        <pc:spChg chg="mod">
          <ac:chgData name="Yalda Atta" userId="dfdcb09f-7e0a-4555-8648-0858797ea32f" providerId="ADAL" clId="{C769DCDC-0177-4D9E-8FE2-C66DBD7C50C3}" dt="2025-04-02T18:11:05.867" v="193"/>
          <ac:spMkLst>
            <pc:docMk/>
            <pc:sldMk cId="1555505466" sldId="819"/>
            <ac:spMk id="6" creationId="{F8EA5186-C868-87DF-8FAF-A4E59F260462}"/>
          </ac:spMkLst>
        </pc:spChg>
      </pc:sldChg>
      <pc:sldChg chg="addSp delSp modSp add mod modNotesTx">
        <pc:chgData name="Yalda Atta" userId="dfdcb09f-7e0a-4555-8648-0858797ea32f" providerId="ADAL" clId="{C769DCDC-0177-4D9E-8FE2-C66DBD7C50C3}" dt="2025-04-10T20:33:52.544" v="2229" actId="12"/>
        <pc:sldMkLst>
          <pc:docMk/>
          <pc:sldMk cId="206005085" sldId="820"/>
        </pc:sldMkLst>
        <pc:spChg chg="mod">
          <ac:chgData name="Yalda Atta" userId="dfdcb09f-7e0a-4555-8648-0858797ea32f" providerId="ADAL" clId="{C769DCDC-0177-4D9E-8FE2-C66DBD7C50C3}" dt="2025-04-10T20:33:52.544" v="2229" actId="12"/>
          <ac:spMkLst>
            <pc:docMk/>
            <pc:sldMk cId="206005085" sldId="820"/>
            <ac:spMk id="5" creationId="{AA7CB18B-42D6-BD39-C950-B5451DEC3DD6}"/>
          </ac:spMkLst>
        </pc:spChg>
        <pc:spChg chg="mod">
          <ac:chgData name="Yalda Atta" userId="dfdcb09f-7e0a-4555-8648-0858797ea32f" providerId="ADAL" clId="{C769DCDC-0177-4D9E-8FE2-C66DBD7C50C3}" dt="2025-04-02T18:14:53.693" v="260" actId="20577"/>
          <ac:spMkLst>
            <pc:docMk/>
            <pc:sldMk cId="206005085" sldId="820"/>
            <ac:spMk id="6" creationId="{FDAA515B-7FD4-DF97-02AD-9A07CE4CEAB6}"/>
          </ac:spMkLst>
        </pc:spChg>
        <pc:picChg chg="add mod">
          <ac:chgData name="Yalda Atta" userId="dfdcb09f-7e0a-4555-8648-0858797ea32f" providerId="ADAL" clId="{C769DCDC-0177-4D9E-8FE2-C66DBD7C50C3}" dt="2025-04-02T18:15:37.665" v="267" actId="1076"/>
          <ac:picMkLst>
            <pc:docMk/>
            <pc:sldMk cId="206005085" sldId="820"/>
            <ac:picMk id="3" creationId="{377C6352-0962-9496-E540-38DCCAB6A92F}"/>
          </ac:picMkLst>
        </pc:picChg>
      </pc:sldChg>
      <pc:sldChg chg="delSp modSp add mod">
        <pc:chgData name="Yalda Atta" userId="dfdcb09f-7e0a-4555-8648-0858797ea32f" providerId="ADAL" clId="{C769DCDC-0177-4D9E-8FE2-C66DBD7C50C3}" dt="2025-04-02T18:17:12.956" v="316"/>
        <pc:sldMkLst>
          <pc:docMk/>
          <pc:sldMk cId="331218229" sldId="821"/>
        </pc:sldMkLst>
        <pc:spChg chg="mod">
          <ac:chgData name="Yalda Atta" userId="dfdcb09f-7e0a-4555-8648-0858797ea32f" providerId="ADAL" clId="{C769DCDC-0177-4D9E-8FE2-C66DBD7C50C3}" dt="2025-04-02T18:17:12.956" v="316"/>
          <ac:spMkLst>
            <pc:docMk/>
            <pc:sldMk cId="331218229" sldId="821"/>
            <ac:spMk id="5" creationId="{BA2C9FE5-65CD-2643-5188-4AF640093029}"/>
          </ac:spMkLst>
        </pc:spChg>
        <pc:spChg chg="mod">
          <ac:chgData name="Yalda Atta" userId="dfdcb09f-7e0a-4555-8648-0858797ea32f" providerId="ADAL" clId="{C769DCDC-0177-4D9E-8FE2-C66DBD7C50C3}" dt="2025-04-02T18:16:15.114" v="311" actId="20577"/>
          <ac:spMkLst>
            <pc:docMk/>
            <pc:sldMk cId="331218229" sldId="821"/>
            <ac:spMk id="6" creationId="{7FE84149-632C-1B97-576E-4493325BBE6B}"/>
          </ac:spMkLst>
        </pc:spChg>
      </pc:sldChg>
      <pc:sldChg chg="modSp add mod">
        <pc:chgData name="Yalda Atta" userId="dfdcb09f-7e0a-4555-8648-0858797ea32f" providerId="ADAL" clId="{C769DCDC-0177-4D9E-8FE2-C66DBD7C50C3}" dt="2025-04-02T18:22:19.919" v="436"/>
        <pc:sldMkLst>
          <pc:docMk/>
          <pc:sldMk cId="2517226353" sldId="822"/>
        </pc:sldMkLst>
        <pc:spChg chg="mod">
          <ac:chgData name="Yalda Atta" userId="dfdcb09f-7e0a-4555-8648-0858797ea32f" providerId="ADAL" clId="{C769DCDC-0177-4D9E-8FE2-C66DBD7C50C3}" dt="2025-04-02T18:21:20.879" v="417" actId="255"/>
          <ac:spMkLst>
            <pc:docMk/>
            <pc:sldMk cId="2517226353" sldId="822"/>
            <ac:spMk id="5" creationId="{7FF319F7-2D92-FC4F-C8DC-D2B3D080C02D}"/>
          </ac:spMkLst>
        </pc:spChg>
        <pc:spChg chg="mod">
          <ac:chgData name="Yalda Atta" userId="dfdcb09f-7e0a-4555-8648-0858797ea32f" providerId="ADAL" clId="{C769DCDC-0177-4D9E-8FE2-C66DBD7C50C3}" dt="2025-04-02T18:22:19.919" v="436"/>
          <ac:spMkLst>
            <pc:docMk/>
            <pc:sldMk cId="2517226353" sldId="822"/>
            <ac:spMk id="6" creationId="{1FCDC153-FD64-3752-A626-7C22D5EF1B56}"/>
          </ac:spMkLst>
        </pc:spChg>
      </pc:sldChg>
      <pc:sldChg chg="modSp add mod">
        <pc:chgData name="Yalda Atta" userId="dfdcb09f-7e0a-4555-8648-0858797ea32f" providerId="ADAL" clId="{C769DCDC-0177-4D9E-8FE2-C66DBD7C50C3}" dt="2025-04-02T18:23:54.042" v="594" actId="15"/>
        <pc:sldMkLst>
          <pc:docMk/>
          <pc:sldMk cId="380082394" sldId="823"/>
        </pc:sldMkLst>
        <pc:spChg chg="mod">
          <ac:chgData name="Yalda Atta" userId="dfdcb09f-7e0a-4555-8648-0858797ea32f" providerId="ADAL" clId="{C769DCDC-0177-4D9E-8FE2-C66DBD7C50C3}" dt="2025-04-02T18:23:54.042" v="594" actId="15"/>
          <ac:spMkLst>
            <pc:docMk/>
            <pc:sldMk cId="380082394" sldId="823"/>
            <ac:spMk id="5" creationId="{EFBEF9B7-CA68-2BBE-2FB7-5B11D3EF7CAD}"/>
          </ac:spMkLst>
        </pc:spChg>
      </pc:sldChg>
      <pc:sldChg chg="modSp add mod modNotesTx">
        <pc:chgData name="Yalda Atta" userId="dfdcb09f-7e0a-4555-8648-0858797ea32f" providerId="ADAL" clId="{C769DCDC-0177-4D9E-8FE2-C66DBD7C50C3}" dt="2025-04-02T18:25:02.385" v="601"/>
        <pc:sldMkLst>
          <pc:docMk/>
          <pc:sldMk cId="937538916" sldId="824"/>
        </pc:sldMkLst>
        <pc:spChg chg="mod">
          <ac:chgData name="Yalda Atta" userId="dfdcb09f-7e0a-4555-8648-0858797ea32f" providerId="ADAL" clId="{C769DCDC-0177-4D9E-8FE2-C66DBD7C50C3}" dt="2025-04-02T18:24:43.904" v="600" actId="255"/>
          <ac:spMkLst>
            <pc:docMk/>
            <pc:sldMk cId="937538916" sldId="824"/>
            <ac:spMk id="5" creationId="{E4DA89B7-D34D-4D6A-42E4-3C8FBD887F3C}"/>
          </ac:spMkLst>
        </pc:spChg>
      </pc:sldChg>
      <pc:sldChg chg="modSp add mod modNotesTx">
        <pc:chgData name="Yalda Atta" userId="dfdcb09f-7e0a-4555-8648-0858797ea32f" providerId="ADAL" clId="{C769DCDC-0177-4D9E-8FE2-C66DBD7C50C3}" dt="2025-04-02T18:26:58.143" v="619" actId="6549"/>
        <pc:sldMkLst>
          <pc:docMk/>
          <pc:sldMk cId="1701317762" sldId="825"/>
        </pc:sldMkLst>
        <pc:spChg chg="mod">
          <ac:chgData name="Yalda Atta" userId="dfdcb09f-7e0a-4555-8648-0858797ea32f" providerId="ADAL" clId="{C769DCDC-0177-4D9E-8FE2-C66DBD7C50C3}" dt="2025-04-02T18:26:37.858" v="617" actId="12"/>
          <ac:spMkLst>
            <pc:docMk/>
            <pc:sldMk cId="1701317762" sldId="825"/>
            <ac:spMk id="5" creationId="{CE3D36C6-A358-4333-0BF5-79F6A80BA345}"/>
          </ac:spMkLst>
        </pc:spChg>
        <pc:spChg chg="mod">
          <ac:chgData name="Yalda Atta" userId="dfdcb09f-7e0a-4555-8648-0858797ea32f" providerId="ADAL" clId="{C769DCDC-0177-4D9E-8FE2-C66DBD7C50C3}" dt="2025-04-02T18:26:49.581" v="618" actId="20577"/>
          <ac:spMkLst>
            <pc:docMk/>
            <pc:sldMk cId="1701317762" sldId="825"/>
            <ac:spMk id="6" creationId="{EC3FF236-134E-141C-24AF-23DEE39D1274}"/>
          </ac:spMkLst>
        </pc:spChg>
      </pc:sldChg>
      <pc:sldChg chg="modSp add mod">
        <pc:chgData name="Yalda Atta" userId="dfdcb09f-7e0a-4555-8648-0858797ea32f" providerId="ADAL" clId="{C769DCDC-0177-4D9E-8FE2-C66DBD7C50C3}" dt="2025-04-02T18:27:26.604" v="647" actId="20577"/>
        <pc:sldMkLst>
          <pc:docMk/>
          <pc:sldMk cId="3826427252" sldId="826"/>
        </pc:sldMkLst>
        <pc:spChg chg="mod">
          <ac:chgData name="Yalda Atta" userId="dfdcb09f-7e0a-4555-8648-0858797ea32f" providerId="ADAL" clId="{C769DCDC-0177-4D9E-8FE2-C66DBD7C50C3}" dt="2025-04-02T18:27:26.604" v="647" actId="20577"/>
          <ac:spMkLst>
            <pc:docMk/>
            <pc:sldMk cId="3826427252" sldId="826"/>
            <ac:spMk id="5" creationId="{B179E1A1-E860-CB80-7B87-F2A96B1DCEEE}"/>
          </ac:spMkLst>
        </pc:spChg>
      </pc:sldChg>
      <pc:sldChg chg="modSp add mod">
        <pc:chgData name="Yalda Atta" userId="dfdcb09f-7e0a-4555-8648-0858797ea32f" providerId="ADAL" clId="{C769DCDC-0177-4D9E-8FE2-C66DBD7C50C3}" dt="2025-04-02T18:27:58.876" v="668"/>
        <pc:sldMkLst>
          <pc:docMk/>
          <pc:sldMk cId="2635208408" sldId="827"/>
        </pc:sldMkLst>
        <pc:spChg chg="mod">
          <ac:chgData name="Yalda Atta" userId="dfdcb09f-7e0a-4555-8648-0858797ea32f" providerId="ADAL" clId="{C769DCDC-0177-4D9E-8FE2-C66DBD7C50C3}" dt="2025-04-02T18:27:58.876" v="668"/>
          <ac:spMkLst>
            <pc:docMk/>
            <pc:sldMk cId="2635208408" sldId="827"/>
            <ac:spMk id="5" creationId="{9B2504E3-1121-D7AF-9BDF-4AD570AEC814}"/>
          </ac:spMkLst>
        </pc:spChg>
      </pc:sldChg>
      <pc:sldChg chg="addSp delSp modSp add mod chgLayout">
        <pc:chgData name="Yalda Atta" userId="dfdcb09f-7e0a-4555-8648-0858797ea32f" providerId="ADAL" clId="{C769DCDC-0177-4D9E-8FE2-C66DBD7C50C3}" dt="2025-04-02T18:32:00.723" v="851" actId="20577"/>
        <pc:sldMkLst>
          <pc:docMk/>
          <pc:sldMk cId="924467930" sldId="828"/>
        </pc:sldMkLst>
        <pc:spChg chg="add mod ord">
          <ac:chgData name="Yalda Atta" userId="dfdcb09f-7e0a-4555-8648-0858797ea32f" providerId="ADAL" clId="{C769DCDC-0177-4D9E-8FE2-C66DBD7C50C3}" dt="2025-04-02T18:31:24.996" v="841" actId="20577"/>
          <ac:spMkLst>
            <pc:docMk/>
            <pc:sldMk cId="924467930" sldId="828"/>
            <ac:spMk id="4" creationId="{E693C6C8-8B56-C6F7-A3BE-04F8BB44D552}"/>
          </ac:spMkLst>
        </pc:spChg>
        <pc:spChg chg="mod ord">
          <ac:chgData name="Yalda Atta" userId="dfdcb09f-7e0a-4555-8648-0858797ea32f" providerId="ADAL" clId="{C769DCDC-0177-4D9E-8FE2-C66DBD7C50C3}" dt="2025-04-02T18:32:00.723" v="851" actId="20577"/>
          <ac:spMkLst>
            <pc:docMk/>
            <pc:sldMk cId="924467930" sldId="828"/>
            <ac:spMk id="5" creationId="{BD2AC26A-001C-FD89-94C4-FEDD0B2C0107}"/>
          </ac:spMkLst>
        </pc:spChg>
        <pc:spChg chg="mod ord">
          <ac:chgData name="Yalda Atta" userId="dfdcb09f-7e0a-4555-8648-0858797ea32f" providerId="ADAL" clId="{C769DCDC-0177-4D9E-8FE2-C66DBD7C50C3}" dt="2025-04-02T18:31:18.074" v="809" actId="6264"/>
          <ac:spMkLst>
            <pc:docMk/>
            <pc:sldMk cId="924467930" sldId="828"/>
            <ac:spMk id="6" creationId="{44DCC222-1521-D00B-41FA-8824A341104B}"/>
          </ac:spMkLst>
        </pc:spChg>
        <pc:spChg chg="add mod ord">
          <ac:chgData name="Yalda Atta" userId="dfdcb09f-7e0a-4555-8648-0858797ea32f" providerId="ADAL" clId="{C769DCDC-0177-4D9E-8FE2-C66DBD7C50C3}" dt="2025-04-02T18:31:18.074" v="809" actId="6264"/>
          <ac:spMkLst>
            <pc:docMk/>
            <pc:sldMk cId="924467930" sldId="828"/>
            <ac:spMk id="7" creationId="{C5640ABD-C01C-FDAA-5740-2FFE476295A4}"/>
          </ac:spMkLst>
        </pc:spChg>
        <pc:spChg chg="mod">
          <ac:chgData name="Yalda Atta" userId="dfdcb09f-7e0a-4555-8648-0858797ea32f" providerId="ADAL" clId="{C769DCDC-0177-4D9E-8FE2-C66DBD7C50C3}" dt="2025-04-02T18:31:51.671" v="848" actId="20577"/>
          <ac:spMkLst>
            <pc:docMk/>
            <pc:sldMk cId="924467930" sldId="828"/>
            <ac:spMk id="11" creationId="{2D968654-C535-5BAC-DEFE-23B27E228368}"/>
          </ac:spMkLst>
        </pc:spChg>
      </pc:sldChg>
      <pc:sldChg chg="add del">
        <pc:chgData name="Yalda Atta" userId="dfdcb09f-7e0a-4555-8648-0858797ea32f" providerId="ADAL" clId="{C769DCDC-0177-4D9E-8FE2-C66DBD7C50C3}" dt="2025-04-02T18:28:28.979" v="670" actId="47"/>
        <pc:sldMkLst>
          <pc:docMk/>
          <pc:sldMk cId="2955860482" sldId="828"/>
        </pc:sldMkLst>
      </pc:sldChg>
      <pc:sldChg chg="modSp add mod">
        <pc:chgData name="Yalda Atta" userId="dfdcb09f-7e0a-4555-8648-0858797ea32f" providerId="ADAL" clId="{C769DCDC-0177-4D9E-8FE2-C66DBD7C50C3}" dt="2025-04-02T18:32:58.683" v="892" actId="14100"/>
        <pc:sldMkLst>
          <pc:docMk/>
          <pc:sldMk cId="1014188685" sldId="829"/>
        </pc:sldMkLst>
        <pc:spChg chg="mod">
          <ac:chgData name="Yalda Atta" userId="dfdcb09f-7e0a-4555-8648-0858797ea32f" providerId="ADAL" clId="{C769DCDC-0177-4D9E-8FE2-C66DBD7C50C3}" dt="2025-04-02T18:32:24.860" v="889" actId="20577"/>
          <ac:spMkLst>
            <pc:docMk/>
            <pc:sldMk cId="1014188685" sldId="829"/>
            <ac:spMk id="4" creationId="{3A0D6CE4-F547-FF95-5EFB-ADBE68F39B3C}"/>
          </ac:spMkLst>
        </pc:spChg>
        <pc:spChg chg="mod">
          <ac:chgData name="Yalda Atta" userId="dfdcb09f-7e0a-4555-8648-0858797ea32f" providerId="ADAL" clId="{C769DCDC-0177-4D9E-8FE2-C66DBD7C50C3}" dt="2025-04-02T18:32:58.683" v="892" actId="14100"/>
          <ac:spMkLst>
            <pc:docMk/>
            <pc:sldMk cId="1014188685" sldId="829"/>
            <ac:spMk id="5" creationId="{4CEB9177-8B64-A66B-73A6-FFC626B611C7}"/>
          </ac:spMkLst>
        </pc:spChg>
        <pc:spChg chg="mod">
          <ac:chgData name="Yalda Atta" userId="dfdcb09f-7e0a-4555-8648-0858797ea32f" providerId="ADAL" clId="{C769DCDC-0177-4D9E-8FE2-C66DBD7C50C3}" dt="2025-04-02T18:32:47.049" v="891"/>
          <ac:spMkLst>
            <pc:docMk/>
            <pc:sldMk cId="1014188685" sldId="829"/>
            <ac:spMk id="11" creationId="{97443414-11EB-729C-BA50-DCEBF7C1B8F5}"/>
          </ac:spMkLst>
        </pc:spChg>
      </pc:sldChg>
      <pc:sldChg chg="addSp delSp modSp add mod modNotesTx">
        <pc:chgData name="Yalda Atta" userId="dfdcb09f-7e0a-4555-8648-0858797ea32f" providerId="ADAL" clId="{C769DCDC-0177-4D9E-8FE2-C66DBD7C50C3}" dt="2025-04-02T18:34:41.082" v="905" actId="478"/>
        <pc:sldMkLst>
          <pc:docMk/>
          <pc:sldMk cId="587921128" sldId="830"/>
        </pc:sldMkLst>
        <pc:spChg chg="mod">
          <ac:chgData name="Yalda Atta" userId="dfdcb09f-7e0a-4555-8648-0858797ea32f" providerId="ADAL" clId="{C769DCDC-0177-4D9E-8FE2-C66DBD7C50C3}" dt="2025-04-02T18:33:59.720" v="902" actId="14100"/>
          <ac:spMkLst>
            <pc:docMk/>
            <pc:sldMk cId="587921128" sldId="830"/>
            <ac:spMk id="5" creationId="{EF483403-AAE3-A37B-F336-41819F923695}"/>
          </ac:spMkLst>
        </pc:spChg>
        <pc:spChg chg="mod">
          <ac:chgData name="Yalda Atta" userId="dfdcb09f-7e0a-4555-8648-0858797ea32f" providerId="ADAL" clId="{C769DCDC-0177-4D9E-8FE2-C66DBD7C50C3}" dt="2025-04-02T18:33:33.183" v="897" actId="20577"/>
          <ac:spMkLst>
            <pc:docMk/>
            <pc:sldMk cId="587921128" sldId="830"/>
            <ac:spMk id="6" creationId="{B5D668C3-3725-CB86-525A-426A8E007F1B}"/>
          </ac:spMkLst>
        </pc:spChg>
      </pc:sldChg>
      <pc:sldChg chg="modSp add mod modNotesTx">
        <pc:chgData name="Yalda Atta" userId="dfdcb09f-7e0a-4555-8648-0858797ea32f" providerId="ADAL" clId="{C769DCDC-0177-4D9E-8FE2-C66DBD7C50C3}" dt="2025-04-10T20:34:33.319" v="2232" actId="20577"/>
        <pc:sldMkLst>
          <pc:docMk/>
          <pc:sldMk cId="2852958803" sldId="831"/>
        </pc:sldMkLst>
        <pc:spChg chg="mod">
          <ac:chgData name="Yalda Atta" userId="dfdcb09f-7e0a-4555-8648-0858797ea32f" providerId="ADAL" clId="{C769DCDC-0177-4D9E-8FE2-C66DBD7C50C3}" dt="2025-04-02T18:35:32.632" v="930" actId="113"/>
          <ac:spMkLst>
            <pc:docMk/>
            <pc:sldMk cId="2852958803" sldId="831"/>
            <ac:spMk id="5" creationId="{E02E5891-837A-3C87-6334-BCBC6BD25BF9}"/>
          </ac:spMkLst>
        </pc:spChg>
        <pc:spChg chg="mod">
          <ac:chgData name="Yalda Atta" userId="dfdcb09f-7e0a-4555-8648-0858797ea32f" providerId="ADAL" clId="{C769DCDC-0177-4D9E-8FE2-C66DBD7C50C3}" dt="2025-04-02T18:34:59.779" v="919" actId="20577"/>
          <ac:spMkLst>
            <pc:docMk/>
            <pc:sldMk cId="2852958803" sldId="831"/>
            <ac:spMk id="6" creationId="{A46D4AFA-4104-D2A1-1920-FADC7DC38A40}"/>
          </ac:spMkLst>
        </pc:spChg>
        <pc:spChg chg="mod">
          <ac:chgData name="Yalda Atta" userId="dfdcb09f-7e0a-4555-8648-0858797ea32f" providerId="ADAL" clId="{C769DCDC-0177-4D9E-8FE2-C66DBD7C50C3}" dt="2025-04-10T20:34:33.319" v="2232" actId="20577"/>
          <ac:spMkLst>
            <pc:docMk/>
            <pc:sldMk cId="2852958803" sldId="831"/>
            <ac:spMk id="7" creationId="{F5DD2F3F-600C-EE63-68E3-12E86B9DD04D}"/>
          </ac:spMkLst>
        </pc:spChg>
      </pc:sldChg>
      <pc:sldChg chg="addSp delSp modSp add mod modNotesTx">
        <pc:chgData name="Yalda Atta" userId="dfdcb09f-7e0a-4555-8648-0858797ea32f" providerId="ADAL" clId="{C769DCDC-0177-4D9E-8FE2-C66DBD7C50C3}" dt="2025-04-02T18:37:20.288" v="1020"/>
        <pc:sldMkLst>
          <pc:docMk/>
          <pc:sldMk cId="3726290675" sldId="832"/>
        </pc:sldMkLst>
        <pc:spChg chg="mod">
          <ac:chgData name="Yalda Atta" userId="dfdcb09f-7e0a-4555-8648-0858797ea32f" providerId="ADAL" clId="{C769DCDC-0177-4D9E-8FE2-C66DBD7C50C3}" dt="2025-04-02T18:36:25.968" v="1012" actId="20577"/>
          <ac:spMkLst>
            <pc:docMk/>
            <pc:sldMk cId="3726290675" sldId="832"/>
            <ac:spMk id="6" creationId="{A7C37B29-B6E1-5991-3098-AE287F3EE0BD}"/>
          </ac:spMkLst>
        </pc:spChg>
      </pc:sldChg>
      <pc:sldChg chg="addSp delSp modSp add mod chgLayout modNotesTx">
        <pc:chgData name="Yalda Atta" userId="dfdcb09f-7e0a-4555-8648-0858797ea32f" providerId="ADAL" clId="{C769DCDC-0177-4D9E-8FE2-C66DBD7C50C3}" dt="2025-04-02T18:38:42.643" v="1043" actId="11"/>
        <pc:sldMkLst>
          <pc:docMk/>
          <pc:sldMk cId="1885231247" sldId="833"/>
        </pc:sldMkLst>
      </pc:sldChg>
      <pc:sldChg chg="delSp modSp add mod modNotesTx">
        <pc:chgData name="Yalda Atta" userId="dfdcb09f-7e0a-4555-8648-0858797ea32f" providerId="ADAL" clId="{C769DCDC-0177-4D9E-8FE2-C66DBD7C50C3}" dt="2025-04-02T18:41:05.092" v="1062"/>
        <pc:sldMkLst>
          <pc:docMk/>
          <pc:sldMk cId="2847955507" sldId="834"/>
        </pc:sldMkLst>
      </pc:sldChg>
      <pc:sldChg chg="addSp delSp modSp add mod modNotesTx">
        <pc:chgData name="Yalda Atta" userId="dfdcb09f-7e0a-4555-8648-0858797ea32f" providerId="ADAL" clId="{C769DCDC-0177-4D9E-8FE2-C66DBD7C50C3}" dt="2025-04-02T18:43:03.596" v="1144" actId="1035"/>
        <pc:sldMkLst>
          <pc:docMk/>
          <pc:sldMk cId="1708300788" sldId="835"/>
        </pc:sldMkLst>
        <pc:spChg chg="mod">
          <ac:chgData name="Yalda Atta" userId="dfdcb09f-7e0a-4555-8648-0858797ea32f" providerId="ADAL" clId="{C769DCDC-0177-4D9E-8FE2-C66DBD7C50C3}" dt="2025-04-02T18:43:03.596" v="1144" actId="1035"/>
          <ac:spMkLst>
            <pc:docMk/>
            <pc:sldMk cId="1708300788" sldId="835"/>
            <ac:spMk id="5" creationId="{4F4754AF-9C71-D5DE-200C-AA56306C3963}"/>
          </ac:spMkLst>
        </pc:spChg>
        <pc:spChg chg="mod">
          <ac:chgData name="Yalda Atta" userId="dfdcb09f-7e0a-4555-8648-0858797ea32f" providerId="ADAL" clId="{C769DCDC-0177-4D9E-8FE2-C66DBD7C50C3}" dt="2025-04-02T18:42:55.228" v="1124" actId="20577"/>
          <ac:spMkLst>
            <pc:docMk/>
            <pc:sldMk cId="1708300788" sldId="835"/>
            <ac:spMk id="6" creationId="{40608A90-2600-7E70-F5FB-C0575CCD7282}"/>
          </ac:spMkLst>
        </pc:spChg>
      </pc:sldChg>
      <pc:sldChg chg="addSp delSp modSp add mod modNotesTx">
        <pc:chgData name="Yalda Atta" userId="dfdcb09f-7e0a-4555-8648-0858797ea32f" providerId="ADAL" clId="{C769DCDC-0177-4D9E-8FE2-C66DBD7C50C3}" dt="2025-04-10T20:35:40.888" v="2233" actId="2085"/>
        <pc:sldMkLst>
          <pc:docMk/>
          <pc:sldMk cId="3333429234" sldId="836"/>
        </pc:sldMkLst>
        <pc:spChg chg="mod">
          <ac:chgData name="Yalda Atta" userId="dfdcb09f-7e0a-4555-8648-0858797ea32f" providerId="ADAL" clId="{C769DCDC-0177-4D9E-8FE2-C66DBD7C50C3}" dt="2025-04-02T18:44:27.382" v="1180" actId="20577"/>
          <ac:spMkLst>
            <pc:docMk/>
            <pc:sldMk cId="3333429234" sldId="836"/>
            <ac:spMk id="6" creationId="{93BCCDCB-D6E4-2EC9-7DDE-04B4193EAA98}"/>
          </ac:spMkLst>
        </pc:spChg>
        <pc:spChg chg="add mod">
          <ac:chgData name="Yalda Atta" userId="dfdcb09f-7e0a-4555-8648-0858797ea32f" providerId="ADAL" clId="{C769DCDC-0177-4D9E-8FE2-C66DBD7C50C3}" dt="2025-04-02T19:45:53.598" v="1427" actId="1076"/>
          <ac:spMkLst>
            <pc:docMk/>
            <pc:sldMk cId="3333429234" sldId="836"/>
            <ac:spMk id="8" creationId="{7E6116E7-EEAF-D900-430F-28B76A3DE331}"/>
          </ac:spMkLst>
        </pc:spChg>
        <pc:spChg chg="add mod">
          <ac:chgData name="Yalda Atta" userId="dfdcb09f-7e0a-4555-8648-0858797ea32f" providerId="ADAL" clId="{C769DCDC-0177-4D9E-8FE2-C66DBD7C50C3}" dt="2025-04-02T19:45:53.598" v="1427" actId="1076"/>
          <ac:spMkLst>
            <pc:docMk/>
            <pc:sldMk cId="3333429234" sldId="836"/>
            <ac:spMk id="9" creationId="{492AEB1A-CCC5-A984-8724-2086D7A62D8B}"/>
          </ac:spMkLst>
        </pc:spChg>
        <pc:spChg chg="add mod">
          <ac:chgData name="Yalda Atta" userId="dfdcb09f-7e0a-4555-8648-0858797ea32f" providerId="ADAL" clId="{C769DCDC-0177-4D9E-8FE2-C66DBD7C50C3}" dt="2025-04-02T19:45:53.598" v="1427" actId="1076"/>
          <ac:spMkLst>
            <pc:docMk/>
            <pc:sldMk cId="3333429234" sldId="836"/>
            <ac:spMk id="10" creationId="{83B9D195-4563-8400-BCAE-8867DA3EB5F0}"/>
          </ac:spMkLst>
        </pc:spChg>
        <pc:spChg chg="add mod">
          <ac:chgData name="Yalda Atta" userId="dfdcb09f-7e0a-4555-8648-0858797ea32f" providerId="ADAL" clId="{C769DCDC-0177-4D9E-8FE2-C66DBD7C50C3}" dt="2025-04-02T19:46:01.773" v="1434" actId="1035"/>
          <ac:spMkLst>
            <pc:docMk/>
            <pc:sldMk cId="3333429234" sldId="836"/>
            <ac:spMk id="11" creationId="{72D9DCFC-9BBC-3DB9-EA4F-62C29186BF71}"/>
          </ac:spMkLst>
        </pc:spChg>
        <pc:picChg chg="add mod">
          <ac:chgData name="Yalda Atta" userId="dfdcb09f-7e0a-4555-8648-0858797ea32f" providerId="ADAL" clId="{C769DCDC-0177-4D9E-8FE2-C66DBD7C50C3}" dt="2025-04-10T20:35:40.888" v="2233" actId="2085"/>
          <ac:picMkLst>
            <pc:docMk/>
            <pc:sldMk cId="3333429234" sldId="836"/>
            <ac:picMk id="4" creationId="{9A1A1F3D-7D7F-9CD5-DF14-FB85A37FFE71}"/>
          </ac:picMkLst>
        </pc:picChg>
        <pc:picChg chg="add mod">
          <ac:chgData name="Yalda Atta" userId="dfdcb09f-7e0a-4555-8648-0858797ea32f" providerId="ADAL" clId="{C769DCDC-0177-4D9E-8FE2-C66DBD7C50C3}" dt="2025-04-10T20:35:40.888" v="2233" actId="2085"/>
          <ac:picMkLst>
            <pc:docMk/>
            <pc:sldMk cId="3333429234" sldId="836"/>
            <ac:picMk id="7" creationId="{C7E6C291-EDD2-A5EF-AA6E-F2A69A350418}"/>
          </ac:picMkLst>
        </pc:picChg>
        <pc:picChg chg="add mod">
          <ac:chgData name="Yalda Atta" userId="dfdcb09f-7e0a-4555-8648-0858797ea32f" providerId="ADAL" clId="{C769DCDC-0177-4D9E-8FE2-C66DBD7C50C3}" dt="2025-04-10T20:35:40.888" v="2233" actId="2085"/>
          <ac:picMkLst>
            <pc:docMk/>
            <pc:sldMk cId="3333429234" sldId="836"/>
            <ac:picMk id="12" creationId="{3FD1E540-7800-B13F-980D-8C0AB902CEAA}"/>
          </ac:picMkLst>
        </pc:picChg>
        <pc:picChg chg="add mod">
          <ac:chgData name="Yalda Atta" userId="dfdcb09f-7e0a-4555-8648-0858797ea32f" providerId="ADAL" clId="{C769DCDC-0177-4D9E-8FE2-C66DBD7C50C3}" dt="2025-04-10T20:35:40.888" v="2233" actId="2085"/>
          <ac:picMkLst>
            <pc:docMk/>
            <pc:sldMk cId="3333429234" sldId="836"/>
            <ac:picMk id="13" creationId="{8A1F25DD-00CB-F5B7-39BE-C131FA96689F}"/>
          </ac:picMkLst>
        </pc:picChg>
      </pc:sldChg>
      <pc:sldChg chg="addSp delSp modSp add mod modNotesTx">
        <pc:chgData name="Yalda Atta" userId="dfdcb09f-7e0a-4555-8648-0858797ea32f" providerId="ADAL" clId="{C769DCDC-0177-4D9E-8FE2-C66DBD7C50C3}" dt="2025-04-10T23:44:08.034" v="2414" actId="2085"/>
        <pc:sldMkLst>
          <pc:docMk/>
          <pc:sldMk cId="949474109" sldId="837"/>
        </pc:sldMkLst>
        <pc:spChg chg="mod">
          <ac:chgData name="Yalda Atta" userId="dfdcb09f-7e0a-4555-8648-0858797ea32f" providerId="ADAL" clId="{C769DCDC-0177-4D9E-8FE2-C66DBD7C50C3}" dt="2025-04-02T19:46:25.878" v="1436" actId="1076"/>
          <ac:spMkLst>
            <pc:docMk/>
            <pc:sldMk cId="949474109" sldId="837"/>
            <ac:spMk id="9" creationId="{C510EE78-BA5D-B2C3-354C-1D4793CF7AF5}"/>
          </ac:spMkLst>
        </pc:spChg>
        <pc:spChg chg="mod">
          <ac:chgData name="Yalda Atta" userId="dfdcb09f-7e0a-4555-8648-0858797ea32f" providerId="ADAL" clId="{C769DCDC-0177-4D9E-8FE2-C66DBD7C50C3}" dt="2025-04-02T19:46:25.878" v="1436" actId="1076"/>
          <ac:spMkLst>
            <pc:docMk/>
            <pc:sldMk cId="949474109" sldId="837"/>
            <ac:spMk id="10" creationId="{D088905F-ACA0-9695-881A-C3DDEDC57217}"/>
          </ac:spMkLst>
        </pc:spChg>
        <pc:spChg chg="mod">
          <ac:chgData name="Yalda Atta" userId="dfdcb09f-7e0a-4555-8648-0858797ea32f" providerId="ADAL" clId="{C769DCDC-0177-4D9E-8FE2-C66DBD7C50C3}" dt="2025-04-02T19:46:25.878" v="1436" actId="1076"/>
          <ac:spMkLst>
            <pc:docMk/>
            <pc:sldMk cId="949474109" sldId="837"/>
            <ac:spMk id="11" creationId="{392D62D0-92B0-A5B7-27EF-6233344C155A}"/>
          </ac:spMkLst>
        </pc:spChg>
        <pc:picChg chg="add mod">
          <ac:chgData name="Yalda Atta" userId="dfdcb09f-7e0a-4555-8648-0858797ea32f" providerId="ADAL" clId="{C769DCDC-0177-4D9E-8FE2-C66DBD7C50C3}" dt="2025-04-10T23:44:08.034" v="2414" actId="2085"/>
          <ac:picMkLst>
            <pc:docMk/>
            <pc:sldMk cId="949474109" sldId="837"/>
            <ac:picMk id="2" creationId="{A090E898-E404-494E-1148-1662263EC96A}"/>
          </ac:picMkLst>
        </pc:picChg>
        <pc:picChg chg="add mod">
          <ac:chgData name="Yalda Atta" userId="dfdcb09f-7e0a-4555-8648-0858797ea32f" providerId="ADAL" clId="{C769DCDC-0177-4D9E-8FE2-C66DBD7C50C3}" dt="2025-04-10T23:44:08.034" v="2414" actId="2085"/>
          <ac:picMkLst>
            <pc:docMk/>
            <pc:sldMk cId="949474109" sldId="837"/>
            <ac:picMk id="3" creationId="{3ADBA667-3D8E-0F1F-E03F-EB079FFCB851}"/>
          </ac:picMkLst>
        </pc:picChg>
        <pc:picChg chg="add mod">
          <ac:chgData name="Yalda Atta" userId="dfdcb09f-7e0a-4555-8648-0858797ea32f" providerId="ADAL" clId="{C769DCDC-0177-4D9E-8FE2-C66DBD7C50C3}" dt="2025-04-10T23:44:08.034" v="2414" actId="2085"/>
          <ac:picMkLst>
            <pc:docMk/>
            <pc:sldMk cId="949474109" sldId="837"/>
            <ac:picMk id="5" creationId="{62808B47-FD55-3737-E0F6-F30700FA6E2E}"/>
          </ac:picMkLst>
        </pc:picChg>
      </pc:sldChg>
      <pc:sldChg chg="addSp delSp modSp add mod modNotesTx">
        <pc:chgData name="Yalda Atta" userId="dfdcb09f-7e0a-4555-8648-0858797ea32f" providerId="ADAL" clId="{C769DCDC-0177-4D9E-8FE2-C66DBD7C50C3}" dt="2025-04-10T23:44:14.120" v="2415" actId="2085"/>
        <pc:sldMkLst>
          <pc:docMk/>
          <pc:sldMk cId="2353968206" sldId="838"/>
        </pc:sldMkLst>
        <pc:spChg chg="mod">
          <ac:chgData name="Yalda Atta" userId="dfdcb09f-7e0a-4555-8648-0858797ea32f" providerId="ADAL" clId="{C769DCDC-0177-4D9E-8FE2-C66DBD7C50C3}" dt="2025-04-02T19:47:15.930" v="1483" actId="20577"/>
          <ac:spMkLst>
            <pc:docMk/>
            <pc:sldMk cId="2353968206" sldId="838"/>
            <ac:spMk id="6" creationId="{BB08C573-5CE1-8BA9-4599-564CA672F592}"/>
          </ac:spMkLst>
        </pc:spChg>
        <pc:spChg chg="mod">
          <ac:chgData name="Yalda Atta" userId="dfdcb09f-7e0a-4555-8648-0858797ea32f" providerId="ADAL" clId="{C769DCDC-0177-4D9E-8FE2-C66DBD7C50C3}" dt="2025-04-03T15:19:34.818" v="1577" actId="1076"/>
          <ac:spMkLst>
            <pc:docMk/>
            <pc:sldMk cId="2353968206" sldId="838"/>
            <ac:spMk id="9" creationId="{84B5B441-967F-A221-3BA0-47107E181063}"/>
          </ac:spMkLst>
        </pc:spChg>
        <pc:spChg chg="mod">
          <ac:chgData name="Yalda Atta" userId="dfdcb09f-7e0a-4555-8648-0858797ea32f" providerId="ADAL" clId="{C769DCDC-0177-4D9E-8FE2-C66DBD7C50C3}" dt="2025-04-03T15:19:38.826" v="1578" actId="1076"/>
          <ac:spMkLst>
            <pc:docMk/>
            <pc:sldMk cId="2353968206" sldId="838"/>
            <ac:spMk id="10" creationId="{8590CC5B-AE1B-67A3-9EF0-0A5592E0FB2E}"/>
          </ac:spMkLst>
        </pc:spChg>
        <pc:spChg chg="mod">
          <ac:chgData name="Yalda Atta" userId="dfdcb09f-7e0a-4555-8648-0858797ea32f" providerId="ADAL" clId="{C769DCDC-0177-4D9E-8FE2-C66DBD7C50C3}" dt="2025-04-03T15:19:42.360" v="1579" actId="1076"/>
          <ac:spMkLst>
            <pc:docMk/>
            <pc:sldMk cId="2353968206" sldId="838"/>
            <ac:spMk id="11" creationId="{1ACE4871-04D5-D395-8231-DECECEDFEB75}"/>
          </ac:spMkLst>
        </pc:spChg>
        <pc:picChg chg="add mod">
          <ac:chgData name="Yalda Atta" userId="dfdcb09f-7e0a-4555-8648-0858797ea32f" providerId="ADAL" clId="{C769DCDC-0177-4D9E-8FE2-C66DBD7C50C3}" dt="2025-04-10T23:44:14.120" v="2415" actId="2085"/>
          <ac:picMkLst>
            <pc:docMk/>
            <pc:sldMk cId="2353968206" sldId="838"/>
            <ac:picMk id="4" creationId="{3644023D-8367-A088-C911-5928EBB52E54}"/>
          </ac:picMkLst>
        </pc:picChg>
        <pc:picChg chg="add mod">
          <ac:chgData name="Yalda Atta" userId="dfdcb09f-7e0a-4555-8648-0858797ea32f" providerId="ADAL" clId="{C769DCDC-0177-4D9E-8FE2-C66DBD7C50C3}" dt="2025-04-10T23:44:14.120" v="2415" actId="2085"/>
          <ac:picMkLst>
            <pc:docMk/>
            <pc:sldMk cId="2353968206" sldId="838"/>
            <ac:picMk id="7" creationId="{2E672252-3DDD-9405-2155-519DC525357E}"/>
          </ac:picMkLst>
        </pc:picChg>
        <pc:picChg chg="add mod">
          <ac:chgData name="Yalda Atta" userId="dfdcb09f-7e0a-4555-8648-0858797ea32f" providerId="ADAL" clId="{C769DCDC-0177-4D9E-8FE2-C66DBD7C50C3}" dt="2025-04-10T23:44:14.120" v="2415" actId="2085"/>
          <ac:picMkLst>
            <pc:docMk/>
            <pc:sldMk cId="2353968206" sldId="838"/>
            <ac:picMk id="8" creationId="{7580626D-782F-5B2B-838B-F2ECE553EA90}"/>
          </ac:picMkLst>
        </pc:picChg>
      </pc:sldChg>
      <pc:sldChg chg="addSp delSp modSp add mod modNotesTx">
        <pc:chgData name="Yalda Atta" userId="dfdcb09f-7e0a-4555-8648-0858797ea32f" providerId="ADAL" clId="{C769DCDC-0177-4D9E-8FE2-C66DBD7C50C3}" dt="2025-04-03T15:22:02.762" v="1643"/>
        <pc:sldMkLst>
          <pc:docMk/>
          <pc:sldMk cId="1446043857" sldId="839"/>
        </pc:sldMkLst>
        <pc:spChg chg="add mod">
          <ac:chgData name="Yalda Atta" userId="dfdcb09f-7e0a-4555-8648-0858797ea32f" providerId="ADAL" clId="{C769DCDC-0177-4D9E-8FE2-C66DBD7C50C3}" dt="2025-04-03T15:21:18.692" v="1632" actId="207"/>
          <ac:spMkLst>
            <pc:docMk/>
            <pc:sldMk cId="1446043857" sldId="839"/>
            <ac:spMk id="3" creationId="{EA271ED0-E7EC-9E00-8F8A-6F120563B81A}"/>
          </ac:spMkLst>
        </pc:spChg>
        <pc:spChg chg="add mod">
          <ac:chgData name="Yalda Atta" userId="dfdcb09f-7e0a-4555-8648-0858797ea32f" providerId="ADAL" clId="{C769DCDC-0177-4D9E-8FE2-C66DBD7C50C3}" dt="2025-04-03T15:21:43.918" v="1642" actId="2711"/>
          <ac:spMkLst>
            <pc:docMk/>
            <pc:sldMk cId="1446043857" sldId="839"/>
            <ac:spMk id="5" creationId="{6752BD11-6AE3-E0BF-546A-BF541293062A}"/>
          </ac:spMkLst>
        </pc:spChg>
        <pc:spChg chg="mod">
          <ac:chgData name="Yalda Atta" userId="dfdcb09f-7e0a-4555-8648-0858797ea32f" providerId="ADAL" clId="{C769DCDC-0177-4D9E-8FE2-C66DBD7C50C3}" dt="2025-04-03T15:20:06.348" v="1624" actId="20577"/>
          <ac:spMkLst>
            <pc:docMk/>
            <pc:sldMk cId="1446043857" sldId="839"/>
            <ac:spMk id="6" creationId="{B4CB2585-BA59-65ED-3DA1-509400F710CC}"/>
          </ac:spMkLst>
        </pc:spChg>
        <pc:picChg chg="add mod">
          <ac:chgData name="Yalda Atta" userId="dfdcb09f-7e0a-4555-8648-0858797ea32f" providerId="ADAL" clId="{C769DCDC-0177-4D9E-8FE2-C66DBD7C50C3}" dt="2025-04-03T15:20:36.490" v="1629" actId="1076"/>
          <ac:picMkLst>
            <pc:docMk/>
            <pc:sldMk cId="1446043857" sldId="839"/>
            <ac:picMk id="2" creationId="{5CDAC2E8-E26A-1D46-9414-1F9BDB2420D2}"/>
          </ac:picMkLst>
        </pc:picChg>
      </pc:sldChg>
      <pc:sldChg chg="addSp delSp modSp add mod chgLayout modNotesTx">
        <pc:chgData name="Yalda Atta" userId="dfdcb09f-7e0a-4555-8648-0858797ea32f" providerId="ADAL" clId="{C769DCDC-0177-4D9E-8FE2-C66DBD7C50C3}" dt="2025-04-03T15:26:03.120" v="1681" actId="478"/>
        <pc:sldMkLst>
          <pc:docMk/>
          <pc:sldMk cId="2489178178" sldId="840"/>
        </pc:sldMkLst>
        <pc:spChg chg="mod ord">
          <ac:chgData name="Yalda Atta" userId="dfdcb09f-7e0a-4555-8648-0858797ea32f" providerId="ADAL" clId="{C769DCDC-0177-4D9E-8FE2-C66DBD7C50C3}" dt="2025-04-03T15:22:36.717" v="1648"/>
          <ac:spMkLst>
            <pc:docMk/>
            <pc:sldMk cId="2489178178" sldId="840"/>
            <ac:spMk id="6" creationId="{8D8CE305-E2E7-B62F-0B9F-06D40E59161D}"/>
          </ac:spMkLst>
        </pc:spChg>
        <pc:spChg chg="add mod ord">
          <ac:chgData name="Yalda Atta" userId="dfdcb09f-7e0a-4555-8648-0858797ea32f" providerId="ADAL" clId="{C769DCDC-0177-4D9E-8FE2-C66DBD7C50C3}" dt="2025-04-03T15:25:58.093" v="1680" actId="113"/>
          <ac:spMkLst>
            <pc:docMk/>
            <pc:sldMk cId="2489178178" sldId="840"/>
            <ac:spMk id="8" creationId="{D462E7E1-5342-9E2E-B439-34E202CF29E3}"/>
          </ac:spMkLst>
        </pc:spChg>
      </pc:sldChg>
      <pc:sldChg chg="delSp modSp add mod modNotesTx">
        <pc:chgData name="Yalda Atta" userId="dfdcb09f-7e0a-4555-8648-0858797ea32f" providerId="ADAL" clId="{C769DCDC-0177-4D9E-8FE2-C66DBD7C50C3}" dt="2025-04-03T15:27:01.216" v="1694"/>
        <pc:sldMkLst>
          <pc:docMk/>
          <pc:sldMk cId="2165205579" sldId="841"/>
        </pc:sldMkLst>
        <pc:spChg chg="mod">
          <ac:chgData name="Yalda Atta" userId="dfdcb09f-7e0a-4555-8648-0858797ea32f" providerId="ADAL" clId="{C769DCDC-0177-4D9E-8FE2-C66DBD7C50C3}" dt="2025-04-03T15:26:14.955" v="1685" actId="20577"/>
          <ac:spMkLst>
            <pc:docMk/>
            <pc:sldMk cId="2165205579" sldId="841"/>
            <ac:spMk id="6" creationId="{223EDB01-FFF4-E9E5-8021-623238926955}"/>
          </ac:spMkLst>
        </pc:spChg>
        <pc:spChg chg="mod">
          <ac:chgData name="Yalda Atta" userId="dfdcb09f-7e0a-4555-8648-0858797ea32f" providerId="ADAL" clId="{C769DCDC-0177-4D9E-8FE2-C66DBD7C50C3}" dt="2025-04-03T15:26:53.500" v="1693" actId="179"/>
          <ac:spMkLst>
            <pc:docMk/>
            <pc:sldMk cId="2165205579" sldId="841"/>
            <ac:spMk id="8" creationId="{872DB05E-C57C-AA28-D283-9D3E481147C5}"/>
          </ac:spMkLst>
        </pc:spChg>
      </pc:sldChg>
      <pc:sldChg chg="addSp modSp add mod modNotesTx">
        <pc:chgData name="Yalda Atta" userId="dfdcb09f-7e0a-4555-8648-0858797ea32f" providerId="ADAL" clId="{C769DCDC-0177-4D9E-8FE2-C66DBD7C50C3}" dt="2025-04-03T15:30:16.292" v="1730" actId="6549"/>
        <pc:sldMkLst>
          <pc:docMk/>
          <pc:sldMk cId="1994008906" sldId="842"/>
        </pc:sldMkLst>
        <pc:spChg chg="add mod">
          <ac:chgData name="Yalda Atta" userId="dfdcb09f-7e0a-4555-8648-0858797ea32f" providerId="ADAL" clId="{C769DCDC-0177-4D9E-8FE2-C66DBD7C50C3}" dt="2025-04-03T15:30:10.151" v="1729" actId="1076"/>
          <ac:spMkLst>
            <pc:docMk/>
            <pc:sldMk cId="1994008906" sldId="842"/>
            <ac:spMk id="2" creationId="{11888BF2-8569-86FB-EC85-A71A898F4A11}"/>
          </ac:spMkLst>
        </pc:spChg>
        <pc:spChg chg="mod">
          <ac:chgData name="Yalda Atta" userId="dfdcb09f-7e0a-4555-8648-0858797ea32f" providerId="ADAL" clId="{C769DCDC-0177-4D9E-8FE2-C66DBD7C50C3}" dt="2025-04-03T15:28:11.210" v="1722" actId="20577"/>
          <ac:spMkLst>
            <pc:docMk/>
            <pc:sldMk cId="1994008906" sldId="842"/>
            <ac:spMk id="6" creationId="{90ACD5A9-EFC3-9CA5-0486-C1F5D966CC88}"/>
          </ac:spMkLst>
        </pc:spChg>
        <pc:spChg chg="mod">
          <ac:chgData name="Yalda Atta" userId="dfdcb09f-7e0a-4555-8648-0858797ea32f" providerId="ADAL" clId="{C769DCDC-0177-4D9E-8FE2-C66DBD7C50C3}" dt="2025-04-03T15:28:35.189" v="1727" actId="14100"/>
          <ac:spMkLst>
            <pc:docMk/>
            <pc:sldMk cId="1994008906" sldId="842"/>
            <ac:spMk id="8" creationId="{9CEA7907-3269-213D-9EBA-DED3C9F92110}"/>
          </ac:spMkLst>
        </pc:spChg>
      </pc:sldChg>
      <pc:sldChg chg="addSp delSp modSp add mod modAnim">
        <pc:chgData name="Yalda Atta" userId="dfdcb09f-7e0a-4555-8648-0858797ea32f" providerId="ADAL" clId="{C769DCDC-0177-4D9E-8FE2-C66DBD7C50C3}" dt="2025-04-03T15:31:34.561" v="1744" actId="1076"/>
        <pc:sldMkLst>
          <pc:docMk/>
          <pc:sldMk cId="3311220126" sldId="843"/>
        </pc:sldMkLst>
        <pc:spChg chg="mod">
          <ac:chgData name="Yalda Atta" userId="dfdcb09f-7e0a-4555-8648-0858797ea32f" providerId="ADAL" clId="{C769DCDC-0177-4D9E-8FE2-C66DBD7C50C3}" dt="2025-04-03T15:30:38.329" v="1732"/>
          <ac:spMkLst>
            <pc:docMk/>
            <pc:sldMk cId="3311220126" sldId="843"/>
            <ac:spMk id="6" creationId="{A8850D85-FE4E-1444-F017-914EA92B1D5E}"/>
          </ac:spMkLst>
        </pc:spChg>
        <pc:spChg chg="mod">
          <ac:chgData name="Yalda Atta" userId="dfdcb09f-7e0a-4555-8648-0858797ea32f" providerId="ADAL" clId="{C769DCDC-0177-4D9E-8FE2-C66DBD7C50C3}" dt="2025-04-03T15:31:32.147" v="1743" actId="14100"/>
          <ac:spMkLst>
            <pc:docMk/>
            <pc:sldMk cId="3311220126" sldId="843"/>
            <ac:spMk id="8" creationId="{570BE7C3-4DDB-CC24-CBFB-5BBE0F0B9612}"/>
          </ac:spMkLst>
        </pc:spChg>
        <pc:picChg chg="add mod">
          <ac:chgData name="Yalda Atta" userId="dfdcb09f-7e0a-4555-8648-0858797ea32f" providerId="ADAL" clId="{C769DCDC-0177-4D9E-8FE2-C66DBD7C50C3}" dt="2025-04-03T15:31:34.561" v="1744" actId="1076"/>
          <ac:picMkLst>
            <pc:docMk/>
            <pc:sldMk cId="3311220126" sldId="843"/>
            <ac:picMk id="4" creationId="{24B834DF-666C-56BC-D642-A5943A1723A0}"/>
          </ac:picMkLst>
        </pc:picChg>
      </pc:sldChg>
      <pc:sldChg chg="addSp delSp modSp add mod">
        <pc:chgData name="Yalda Atta" userId="dfdcb09f-7e0a-4555-8648-0858797ea32f" providerId="ADAL" clId="{C769DCDC-0177-4D9E-8FE2-C66DBD7C50C3}" dt="2025-04-10T20:47:58.114" v="2270" actId="208"/>
        <pc:sldMkLst>
          <pc:docMk/>
          <pc:sldMk cId="1986226407" sldId="844"/>
        </pc:sldMkLst>
      </pc:sldChg>
      <pc:sldChg chg="addSp delSp modSp add mod chgLayout">
        <pc:chgData name="Yalda Atta" userId="dfdcb09f-7e0a-4555-8648-0858797ea32f" providerId="ADAL" clId="{C769DCDC-0177-4D9E-8FE2-C66DBD7C50C3}" dt="2025-04-03T15:32:44.771" v="1777" actId="478"/>
        <pc:sldMkLst>
          <pc:docMk/>
          <pc:sldMk cId="1999092280" sldId="845"/>
        </pc:sldMkLst>
        <pc:spChg chg="add mod ord">
          <ac:chgData name="Yalda Atta" userId="dfdcb09f-7e0a-4555-8648-0858797ea32f" providerId="ADAL" clId="{C769DCDC-0177-4D9E-8FE2-C66DBD7C50C3}" dt="2025-04-03T15:32:27.983" v="1757"/>
          <ac:spMkLst>
            <pc:docMk/>
            <pc:sldMk cId="1999092280" sldId="845"/>
            <ac:spMk id="5" creationId="{A833E5AF-0D18-D676-CC48-489B25FEE97F}"/>
          </ac:spMkLst>
        </pc:spChg>
        <pc:spChg chg="mod ord">
          <ac:chgData name="Yalda Atta" userId="dfdcb09f-7e0a-4555-8648-0858797ea32f" providerId="ADAL" clId="{C769DCDC-0177-4D9E-8FE2-C66DBD7C50C3}" dt="2025-04-03T15:32:41.265" v="1776" actId="20577"/>
          <ac:spMkLst>
            <pc:docMk/>
            <pc:sldMk cId="1999092280" sldId="845"/>
            <ac:spMk id="6" creationId="{993FCA7F-878C-5AE5-9CD5-DF3219DE6382}"/>
          </ac:spMkLst>
        </pc:spChg>
      </pc:sldChg>
      <pc:sldChg chg="addSp delSp modSp add mod">
        <pc:chgData name="Yalda Atta" userId="dfdcb09f-7e0a-4555-8648-0858797ea32f" providerId="ADAL" clId="{C769DCDC-0177-4D9E-8FE2-C66DBD7C50C3}" dt="2025-04-03T15:33:24.644" v="1782"/>
        <pc:sldMkLst>
          <pc:docMk/>
          <pc:sldMk cId="221664058" sldId="846"/>
        </pc:sldMkLst>
        <pc:spChg chg="mod">
          <ac:chgData name="Yalda Atta" userId="dfdcb09f-7e0a-4555-8648-0858797ea32f" providerId="ADAL" clId="{C769DCDC-0177-4D9E-8FE2-C66DBD7C50C3}" dt="2025-04-03T15:33:02.174" v="1779"/>
          <ac:spMkLst>
            <pc:docMk/>
            <pc:sldMk cId="221664058" sldId="846"/>
            <ac:spMk id="6" creationId="{77F75366-AAD9-663F-6E5A-DCF52E089F90}"/>
          </ac:spMkLst>
        </pc:spChg>
        <pc:spChg chg="add mod">
          <ac:chgData name="Yalda Atta" userId="dfdcb09f-7e0a-4555-8648-0858797ea32f" providerId="ADAL" clId="{C769DCDC-0177-4D9E-8FE2-C66DBD7C50C3}" dt="2025-04-03T15:33:24.644" v="1782"/>
          <ac:spMkLst>
            <pc:docMk/>
            <pc:sldMk cId="221664058" sldId="846"/>
            <ac:spMk id="7" creationId="{4865CF4C-C66C-DB69-C766-8E4F0A78AA88}"/>
          </ac:spMkLst>
        </pc:spChg>
        <pc:picChg chg="add mod">
          <ac:chgData name="Yalda Atta" userId="dfdcb09f-7e0a-4555-8648-0858797ea32f" providerId="ADAL" clId="{C769DCDC-0177-4D9E-8FE2-C66DBD7C50C3}" dt="2025-04-03T15:33:24.644" v="1782"/>
          <ac:picMkLst>
            <pc:docMk/>
            <pc:sldMk cId="221664058" sldId="846"/>
            <ac:picMk id="4" creationId="{163F99AA-E6A1-6299-BCC8-35BFBE0FA2CD}"/>
          </ac:picMkLst>
        </pc:picChg>
      </pc:sldChg>
      <pc:sldChg chg="add">
        <pc:chgData name="Yalda Atta" userId="dfdcb09f-7e0a-4555-8648-0858797ea32f" providerId="ADAL" clId="{C769DCDC-0177-4D9E-8FE2-C66DBD7C50C3}" dt="2025-04-03T15:33:43.283" v="1783"/>
        <pc:sldMkLst>
          <pc:docMk/>
          <pc:sldMk cId="1777486653" sldId="861"/>
        </pc:sldMkLst>
      </pc:sldChg>
      <pc:sldChg chg="add">
        <pc:chgData name="Yalda Atta" userId="dfdcb09f-7e0a-4555-8648-0858797ea32f" providerId="ADAL" clId="{C769DCDC-0177-4D9E-8FE2-C66DBD7C50C3}" dt="2025-04-03T15:34:05.626" v="1784"/>
        <pc:sldMkLst>
          <pc:docMk/>
          <pc:sldMk cId="2594734713" sldId="862"/>
        </pc:sldMkLst>
      </pc:sldChg>
      <pc:sldChg chg="addSp delSp modSp add mod">
        <pc:chgData name="Yalda Atta" userId="dfdcb09f-7e0a-4555-8648-0858797ea32f" providerId="ADAL" clId="{C769DCDC-0177-4D9E-8FE2-C66DBD7C50C3}" dt="2025-04-10T20:53:07.848" v="2274" actId="1076"/>
        <pc:sldMkLst>
          <pc:docMk/>
          <pc:sldMk cId="3172318117" sldId="863"/>
        </pc:sldMkLst>
        <pc:picChg chg="add mod">
          <ac:chgData name="Yalda Atta" userId="dfdcb09f-7e0a-4555-8648-0858797ea32f" providerId="ADAL" clId="{C769DCDC-0177-4D9E-8FE2-C66DBD7C50C3}" dt="2025-04-10T20:53:07.848" v="2274" actId="1076"/>
          <ac:picMkLst>
            <pc:docMk/>
            <pc:sldMk cId="3172318117" sldId="863"/>
            <ac:picMk id="2" creationId="{367C8243-5328-CBA1-B019-ECA17ECAE767}"/>
          </ac:picMkLst>
        </pc:picChg>
      </pc:sldChg>
      <pc:sldChg chg="add">
        <pc:chgData name="Yalda Atta" userId="dfdcb09f-7e0a-4555-8648-0858797ea32f" providerId="ADAL" clId="{C769DCDC-0177-4D9E-8FE2-C66DBD7C50C3}" dt="2025-04-03T15:34:27.580" v="1786"/>
        <pc:sldMkLst>
          <pc:docMk/>
          <pc:sldMk cId="1521244747" sldId="864"/>
        </pc:sldMkLst>
      </pc:sldChg>
      <pc:sldChg chg="add">
        <pc:chgData name="Yalda Atta" userId="dfdcb09f-7e0a-4555-8648-0858797ea32f" providerId="ADAL" clId="{C769DCDC-0177-4D9E-8FE2-C66DBD7C50C3}" dt="2025-04-03T15:34:37.689" v="1787"/>
        <pc:sldMkLst>
          <pc:docMk/>
          <pc:sldMk cId="1261405651" sldId="865"/>
        </pc:sldMkLst>
      </pc:sldChg>
      <pc:sldChg chg="add">
        <pc:chgData name="Yalda Atta" userId="dfdcb09f-7e0a-4555-8648-0858797ea32f" providerId="ADAL" clId="{C769DCDC-0177-4D9E-8FE2-C66DBD7C50C3}" dt="2025-04-03T15:35:32.649" v="1788"/>
        <pc:sldMkLst>
          <pc:docMk/>
          <pc:sldMk cId="315494450" sldId="866"/>
        </pc:sldMkLst>
      </pc:sldChg>
      <pc:sldChg chg="add">
        <pc:chgData name="Yalda Atta" userId="dfdcb09f-7e0a-4555-8648-0858797ea32f" providerId="ADAL" clId="{C769DCDC-0177-4D9E-8FE2-C66DBD7C50C3}" dt="2025-04-03T15:35:39.739" v="1789"/>
        <pc:sldMkLst>
          <pc:docMk/>
          <pc:sldMk cId="3654753346" sldId="867"/>
        </pc:sldMkLst>
      </pc:sldChg>
      <pc:sldChg chg="add modNotesTx">
        <pc:chgData name="Yalda Atta" userId="dfdcb09f-7e0a-4555-8648-0858797ea32f" providerId="ADAL" clId="{C769DCDC-0177-4D9E-8FE2-C66DBD7C50C3}" dt="2025-04-10T20:55:51.355" v="2281"/>
        <pc:sldMkLst>
          <pc:docMk/>
          <pc:sldMk cId="948088409" sldId="868"/>
        </pc:sldMkLst>
      </pc:sldChg>
      <pc:sldChg chg="add">
        <pc:chgData name="Yalda Atta" userId="dfdcb09f-7e0a-4555-8648-0858797ea32f" providerId="ADAL" clId="{C769DCDC-0177-4D9E-8FE2-C66DBD7C50C3}" dt="2025-04-03T15:36:18.739" v="1792"/>
        <pc:sldMkLst>
          <pc:docMk/>
          <pc:sldMk cId="1293686207" sldId="869"/>
        </pc:sldMkLst>
      </pc:sldChg>
      <pc:sldChg chg="modSp add mod">
        <pc:chgData name="Yalda Atta" userId="dfdcb09f-7e0a-4555-8648-0858797ea32f" providerId="ADAL" clId="{C769DCDC-0177-4D9E-8FE2-C66DBD7C50C3}" dt="2025-04-03T15:36:55.375" v="1795" actId="14100"/>
        <pc:sldMkLst>
          <pc:docMk/>
          <pc:sldMk cId="1522477221" sldId="870"/>
        </pc:sldMkLst>
        <pc:spChg chg="mod">
          <ac:chgData name="Yalda Atta" userId="dfdcb09f-7e0a-4555-8648-0858797ea32f" providerId="ADAL" clId="{C769DCDC-0177-4D9E-8FE2-C66DBD7C50C3}" dt="2025-04-03T15:36:55.375" v="1795" actId="14100"/>
          <ac:spMkLst>
            <pc:docMk/>
            <pc:sldMk cId="1522477221" sldId="870"/>
            <ac:spMk id="17" creationId="{BCBE3913-D608-A41D-5A9F-7F35A5454065}"/>
          </ac:spMkLst>
        </pc:spChg>
      </pc:sldChg>
      <pc:sldChg chg="modSp add mod">
        <pc:chgData name="Yalda Atta" userId="dfdcb09f-7e0a-4555-8648-0858797ea32f" providerId="ADAL" clId="{C769DCDC-0177-4D9E-8FE2-C66DBD7C50C3}" dt="2025-04-03T15:43:11.293" v="2007" actId="20577"/>
        <pc:sldMkLst>
          <pc:docMk/>
          <pc:sldMk cId="1054931230" sldId="879"/>
        </pc:sldMkLst>
        <pc:spChg chg="mod">
          <ac:chgData name="Yalda Atta" userId="dfdcb09f-7e0a-4555-8648-0858797ea32f" providerId="ADAL" clId="{C769DCDC-0177-4D9E-8FE2-C66DBD7C50C3}" dt="2025-04-03T15:43:11.293" v="2007" actId="20577"/>
          <ac:spMkLst>
            <pc:docMk/>
            <pc:sldMk cId="1054931230" sldId="879"/>
            <ac:spMk id="6" creationId="{424A8A0D-68C1-0165-11A2-9CFD5887F099}"/>
          </ac:spMkLst>
        </pc:spChg>
      </pc:sldChg>
      <pc:sldChg chg="add">
        <pc:chgData name="Yalda Atta" userId="dfdcb09f-7e0a-4555-8648-0858797ea32f" providerId="ADAL" clId="{C769DCDC-0177-4D9E-8FE2-C66DBD7C50C3}" dt="2025-04-03T15:43:21.935" v="2008"/>
        <pc:sldMkLst>
          <pc:docMk/>
          <pc:sldMk cId="3196214108" sldId="880"/>
        </pc:sldMkLst>
      </pc:sldChg>
      <pc:sldChg chg="add">
        <pc:chgData name="Yalda Atta" userId="dfdcb09f-7e0a-4555-8648-0858797ea32f" providerId="ADAL" clId="{C769DCDC-0177-4D9E-8FE2-C66DBD7C50C3}" dt="2025-04-03T15:43:45.776" v="2009"/>
        <pc:sldMkLst>
          <pc:docMk/>
          <pc:sldMk cId="2191284427" sldId="881"/>
        </pc:sldMkLst>
      </pc:sldChg>
      <pc:sldChg chg="add">
        <pc:chgData name="Yalda Atta" userId="dfdcb09f-7e0a-4555-8648-0858797ea32f" providerId="ADAL" clId="{C769DCDC-0177-4D9E-8FE2-C66DBD7C50C3}" dt="2025-04-03T15:44:02.441" v="2010"/>
        <pc:sldMkLst>
          <pc:docMk/>
          <pc:sldMk cId="2294642594" sldId="882"/>
        </pc:sldMkLst>
      </pc:sldChg>
      <pc:sldChg chg="modSp add mod">
        <pc:chgData name="Yalda Atta" userId="dfdcb09f-7e0a-4555-8648-0858797ea32f" providerId="ADAL" clId="{C769DCDC-0177-4D9E-8FE2-C66DBD7C50C3}" dt="2025-04-03T15:44:30.953" v="2012" actId="207"/>
        <pc:sldMkLst>
          <pc:docMk/>
          <pc:sldMk cId="769158752" sldId="883"/>
        </pc:sldMkLst>
        <pc:picChg chg="mod">
          <ac:chgData name="Yalda Atta" userId="dfdcb09f-7e0a-4555-8648-0858797ea32f" providerId="ADAL" clId="{C769DCDC-0177-4D9E-8FE2-C66DBD7C50C3}" dt="2025-04-03T15:44:30.953" v="2012" actId="207"/>
          <ac:picMkLst>
            <pc:docMk/>
            <pc:sldMk cId="769158752" sldId="883"/>
            <ac:picMk id="10" creationId="{29072EAD-B16B-DB2D-D847-D6153C21D3B9}"/>
          </ac:picMkLst>
        </pc:picChg>
      </pc:sldChg>
      <pc:sldChg chg="add">
        <pc:chgData name="Yalda Atta" userId="dfdcb09f-7e0a-4555-8648-0858797ea32f" providerId="ADAL" clId="{C769DCDC-0177-4D9E-8FE2-C66DBD7C50C3}" dt="2025-04-03T15:44:54.036" v="2013"/>
        <pc:sldMkLst>
          <pc:docMk/>
          <pc:sldMk cId="1335255648" sldId="884"/>
        </pc:sldMkLst>
      </pc:sldChg>
      <pc:sldChg chg="add">
        <pc:chgData name="Yalda Atta" userId="dfdcb09f-7e0a-4555-8648-0858797ea32f" providerId="ADAL" clId="{C769DCDC-0177-4D9E-8FE2-C66DBD7C50C3}" dt="2025-04-03T15:45:11.843" v="2014"/>
        <pc:sldMkLst>
          <pc:docMk/>
          <pc:sldMk cId="1691690026" sldId="885"/>
        </pc:sldMkLst>
      </pc:sldChg>
      <pc:sldChg chg="add">
        <pc:chgData name="Yalda Atta" userId="dfdcb09f-7e0a-4555-8648-0858797ea32f" providerId="ADAL" clId="{C769DCDC-0177-4D9E-8FE2-C66DBD7C50C3}" dt="2025-04-03T15:45:24.762" v="2015"/>
        <pc:sldMkLst>
          <pc:docMk/>
          <pc:sldMk cId="4226447667" sldId="886"/>
        </pc:sldMkLst>
      </pc:sldChg>
      <pc:sldChg chg="add">
        <pc:chgData name="Yalda Atta" userId="dfdcb09f-7e0a-4555-8648-0858797ea32f" providerId="ADAL" clId="{C769DCDC-0177-4D9E-8FE2-C66DBD7C50C3}" dt="2025-04-03T15:46:11.134" v="2016"/>
        <pc:sldMkLst>
          <pc:docMk/>
          <pc:sldMk cId="1911487416" sldId="887"/>
        </pc:sldMkLst>
      </pc:sldChg>
      <pc:sldChg chg="add">
        <pc:chgData name="Yalda Atta" userId="dfdcb09f-7e0a-4555-8648-0858797ea32f" providerId="ADAL" clId="{C769DCDC-0177-4D9E-8FE2-C66DBD7C50C3}" dt="2025-04-03T15:46:11.134" v="2016"/>
        <pc:sldMkLst>
          <pc:docMk/>
          <pc:sldMk cId="1871074990" sldId="888"/>
        </pc:sldMkLst>
      </pc:sldChg>
      <pc:sldChg chg="add">
        <pc:chgData name="Yalda Atta" userId="dfdcb09f-7e0a-4555-8648-0858797ea32f" providerId="ADAL" clId="{C769DCDC-0177-4D9E-8FE2-C66DBD7C50C3}" dt="2025-04-03T15:46:11.134" v="2016"/>
        <pc:sldMkLst>
          <pc:docMk/>
          <pc:sldMk cId="3377220821" sldId="889"/>
        </pc:sldMkLst>
      </pc:sldChg>
      <pc:sldChg chg="add modNotesTx">
        <pc:chgData name="Yalda Atta" userId="dfdcb09f-7e0a-4555-8648-0858797ea32f" providerId="ADAL" clId="{C769DCDC-0177-4D9E-8FE2-C66DBD7C50C3}" dt="2025-04-10T20:56:31.085" v="2282"/>
        <pc:sldMkLst>
          <pc:docMk/>
          <pc:sldMk cId="3272096325" sldId="890"/>
        </pc:sldMkLst>
      </pc:sldChg>
      <pc:sldChg chg="add">
        <pc:chgData name="Yalda Atta" userId="dfdcb09f-7e0a-4555-8648-0858797ea32f" providerId="ADAL" clId="{C769DCDC-0177-4D9E-8FE2-C66DBD7C50C3}" dt="2025-04-03T15:46:43.427" v="2017"/>
        <pc:sldMkLst>
          <pc:docMk/>
          <pc:sldMk cId="3880165906" sldId="891"/>
        </pc:sldMkLst>
      </pc:sldChg>
      <pc:sldChg chg="add">
        <pc:chgData name="Yalda Atta" userId="dfdcb09f-7e0a-4555-8648-0858797ea32f" providerId="ADAL" clId="{C769DCDC-0177-4D9E-8FE2-C66DBD7C50C3}" dt="2025-04-03T15:47:59.655" v="2029"/>
        <pc:sldMkLst>
          <pc:docMk/>
          <pc:sldMk cId="3435124667" sldId="893"/>
        </pc:sldMkLst>
      </pc:sldChg>
      <pc:sldChg chg="add">
        <pc:chgData name="Yalda Atta" userId="dfdcb09f-7e0a-4555-8648-0858797ea32f" providerId="ADAL" clId="{C769DCDC-0177-4D9E-8FE2-C66DBD7C50C3}" dt="2025-04-03T15:47:59.655" v="2029"/>
        <pc:sldMkLst>
          <pc:docMk/>
          <pc:sldMk cId="538449505" sldId="894"/>
        </pc:sldMkLst>
      </pc:sldChg>
      <pc:sldChg chg="modSp add mod modNotesTx">
        <pc:chgData name="Yalda Atta" userId="dfdcb09f-7e0a-4555-8648-0858797ea32f" providerId="ADAL" clId="{C769DCDC-0177-4D9E-8FE2-C66DBD7C50C3}" dt="2025-04-03T15:49:32.613" v="2032"/>
        <pc:sldMkLst>
          <pc:docMk/>
          <pc:sldMk cId="3320593982" sldId="895"/>
        </pc:sldMkLst>
        <pc:spChg chg="mod">
          <ac:chgData name="Yalda Atta" userId="dfdcb09f-7e0a-4555-8648-0858797ea32f" providerId="ADAL" clId="{C769DCDC-0177-4D9E-8FE2-C66DBD7C50C3}" dt="2025-04-03T15:49:25.755" v="2031"/>
          <ac:spMkLst>
            <pc:docMk/>
            <pc:sldMk cId="3320593982" sldId="895"/>
            <ac:spMk id="2" creationId="{8C60E9BD-6360-6A4B-CED9-1469CBE2B781}"/>
          </ac:spMkLst>
        </pc:spChg>
      </pc:sldChg>
      <pc:sldChg chg="add">
        <pc:chgData name="Yalda Atta" userId="dfdcb09f-7e0a-4555-8648-0858797ea32f" providerId="ADAL" clId="{C769DCDC-0177-4D9E-8FE2-C66DBD7C50C3}" dt="2025-04-03T15:50:30.453" v="2064"/>
        <pc:sldMkLst>
          <pc:docMk/>
          <pc:sldMk cId="190424397" sldId="898"/>
        </pc:sldMkLst>
      </pc:sldChg>
      <pc:sldChg chg="modSp add mod">
        <pc:chgData name="Yalda Atta" userId="dfdcb09f-7e0a-4555-8648-0858797ea32f" providerId="ADAL" clId="{C769DCDC-0177-4D9E-8FE2-C66DBD7C50C3}" dt="2025-04-03T15:51:02.772" v="2066" actId="1076"/>
        <pc:sldMkLst>
          <pc:docMk/>
          <pc:sldMk cId="382782415" sldId="899"/>
        </pc:sldMkLst>
        <pc:spChg chg="mod">
          <ac:chgData name="Yalda Atta" userId="dfdcb09f-7e0a-4555-8648-0858797ea32f" providerId="ADAL" clId="{C769DCDC-0177-4D9E-8FE2-C66DBD7C50C3}" dt="2025-04-03T15:51:02.772" v="2066" actId="1076"/>
          <ac:spMkLst>
            <pc:docMk/>
            <pc:sldMk cId="382782415" sldId="899"/>
            <ac:spMk id="2" creationId="{41B3FE02-946F-8F8E-9457-08B542BDA027}"/>
          </ac:spMkLst>
        </pc:spChg>
      </pc:sldChg>
      <pc:sldChg chg="add">
        <pc:chgData name="Yalda Atta" userId="dfdcb09f-7e0a-4555-8648-0858797ea32f" providerId="ADAL" clId="{C769DCDC-0177-4D9E-8FE2-C66DBD7C50C3}" dt="2025-04-03T15:51:27.080" v="2067"/>
        <pc:sldMkLst>
          <pc:docMk/>
          <pc:sldMk cId="1693815241" sldId="900"/>
        </pc:sldMkLst>
      </pc:sldChg>
      <pc:sldChg chg="add">
        <pc:chgData name="Yalda Atta" userId="dfdcb09f-7e0a-4555-8648-0858797ea32f" providerId="ADAL" clId="{C769DCDC-0177-4D9E-8FE2-C66DBD7C50C3}" dt="2025-04-03T15:51:43.125" v="2070"/>
        <pc:sldMkLst>
          <pc:docMk/>
          <pc:sldMk cId="1578647946" sldId="901"/>
        </pc:sldMkLst>
      </pc:sldChg>
      <pc:sldChg chg="add">
        <pc:chgData name="Yalda Atta" userId="dfdcb09f-7e0a-4555-8648-0858797ea32f" providerId="ADAL" clId="{C769DCDC-0177-4D9E-8FE2-C66DBD7C50C3}" dt="2025-04-03T15:52:15.327" v="2071"/>
        <pc:sldMkLst>
          <pc:docMk/>
          <pc:sldMk cId="1904534275" sldId="902"/>
        </pc:sldMkLst>
      </pc:sldChg>
      <pc:sldChg chg="add">
        <pc:chgData name="Yalda Atta" userId="dfdcb09f-7e0a-4555-8648-0858797ea32f" providerId="ADAL" clId="{C769DCDC-0177-4D9E-8FE2-C66DBD7C50C3}" dt="2025-04-03T15:52:15.327" v="2071"/>
        <pc:sldMkLst>
          <pc:docMk/>
          <pc:sldMk cId="1583202183" sldId="903"/>
        </pc:sldMkLst>
      </pc:sldChg>
      <pc:sldChg chg="modSp add mod">
        <pc:chgData name="Yalda Atta" userId="dfdcb09f-7e0a-4555-8648-0858797ea32f" providerId="ADAL" clId="{C769DCDC-0177-4D9E-8FE2-C66DBD7C50C3}" dt="2025-04-10T20:58:03.442" v="2284" actId="207"/>
        <pc:sldMkLst>
          <pc:docMk/>
          <pc:sldMk cId="1919831918" sldId="904"/>
        </pc:sldMkLst>
        <pc:spChg chg="mod">
          <ac:chgData name="Yalda Atta" userId="dfdcb09f-7e0a-4555-8648-0858797ea32f" providerId="ADAL" clId="{C769DCDC-0177-4D9E-8FE2-C66DBD7C50C3}" dt="2025-04-10T20:58:03.442" v="2284" actId="207"/>
          <ac:spMkLst>
            <pc:docMk/>
            <pc:sldMk cId="1919831918" sldId="904"/>
            <ac:spMk id="2" creationId="{703E418A-48C1-4210-8B61-ECD0CDDC4016}"/>
          </ac:spMkLst>
        </pc:spChg>
        <pc:spChg chg="mod">
          <ac:chgData name="Yalda Atta" userId="dfdcb09f-7e0a-4555-8648-0858797ea32f" providerId="ADAL" clId="{C769DCDC-0177-4D9E-8FE2-C66DBD7C50C3}" dt="2025-04-03T16:00:51.643" v="2094" actId="20577"/>
          <ac:spMkLst>
            <pc:docMk/>
            <pc:sldMk cId="1919831918" sldId="904"/>
            <ac:spMk id="6" creationId="{B1170A7E-77C6-D267-2DAD-120147306CC9}"/>
          </ac:spMkLst>
        </pc:spChg>
      </pc:sldChg>
      <pc:sldChg chg="add">
        <pc:chgData name="Yalda Atta" userId="dfdcb09f-7e0a-4555-8648-0858797ea32f" providerId="ADAL" clId="{C769DCDC-0177-4D9E-8FE2-C66DBD7C50C3}" dt="2025-04-03T15:52:43.911" v="2072"/>
        <pc:sldMkLst>
          <pc:docMk/>
          <pc:sldMk cId="2310087957" sldId="905"/>
        </pc:sldMkLst>
      </pc:sldChg>
      <pc:sldChg chg="add">
        <pc:chgData name="Yalda Atta" userId="dfdcb09f-7e0a-4555-8648-0858797ea32f" providerId="ADAL" clId="{C769DCDC-0177-4D9E-8FE2-C66DBD7C50C3}" dt="2025-04-03T15:52:43.911" v="2072"/>
        <pc:sldMkLst>
          <pc:docMk/>
          <pc:sldMk cId="2732265923" sldId="906"/>
        </pc:sldMkLst>
      </pc:sldChg>
      <pc:sldChg chg="modSp add mod">
        <pc:chgData name="Yalda Atta" userId="dfdcb09f-7e0a-4555-8648-0858797ea32f" providerId="ADAL" clId="{C769DCDC-0177-4D9E-8FE2-C66DBD7C50C3}" dt="2025-04-10T20:59:21.672" v="2286" actId="207"/>
        <pc:sldMkLst>
          <pc:docMk/>
          <pc:sldMk cId="2455524715" sldId="907"/>
        </pc:sldMkLst>
        <pc:spChg chg="mod">
          <ac:chgData name="Yalda Atta" userId="dfdcb09f-7e0a-4555-8648-0858797ea32f" providerId="ADAL" clId="{C769DCDC-0177-4D9E-8FE2-C66DBD7C50C3}" dt="2025-04-10T20:59:21.672" v="2286" actId="207"/>
          <ac:spMkLst>
            <pc:docMk/>
            <pc:sldMk cId="2455524715" sldId="907"/>
            <ac:spMk id="28" creationId="{5594AC60-9080-8C95-63C5-A6787BF71673}"/>
          </ac:spMkLst>
        </pc:spChg>
      </pc:sldChg>
      <pc:sldChg chg="modSp add mod">
        <pc:chgData name="Yalda Atta" userId="dfdcb09f-7e0a-4555-8648-0858797ea32f" providerId="ADAL" clId="{C769DCDC-0177-4D9E-8FE2-C66DBD7C50C3}" dt="2025-04-10T20:59:56.241" v="2287" actId="207"/>
        <pc:sldMkLst>
          <pc:docMk/>
          <pc:sldMk cId="49019169" sldId="908"/>
        </pc:sldMkLst>
        <pc:spChg chg="mod">
          <ac:chgData name="Yalda Atta" userId="dfdcb09f-7e0a-4555-8648-0858797ea32f" providerId="ADAL" clId="{C769DCDC-0177-4D9E-8FE2-C66DBD7C50C3}" dt="2025-04-10T20:59:56.241" v="2287" actId="207"/>
          <ac:spMkLst>
            <pc:docMk/>
            <pc:sldMk cId="49019169" sldId="908"/>
            <ac:spMk id="2" creationId="{57F20EF9-7CF3-E964-A6A0-B650C05E0D5F}"/>
          </ac:spMkLst>
        </pc:spChg>
      </pc:sldChg>
      <pc:sldChg chg="add del">
        <pc:chgData name="Yalda Atta" userId="dfdcb09f-7e0a-4555-8648-0858797ea32f" providerId="ADAL" clId="{C769DCDC-0177-4D9E-8FE2-C66DBD7C50C3}" dt="2025-04-03T16:00:16.823" v="2083"/>
        <pc:sldMkLst>
          <pc:docMk/>
          <pc:sldMk cId="2628762436" sldId="909"/>
        </pc:sldMkLst>
      </pc:sldChg>
      <pc:sldChg chg="modSp add mod">
        <pc:chgData name="Yalda Atta" userId="dfdcb09f-7e0a-4555-8648-0858797ea32f" providerId="ADAL" clId="{C769DCDC-0177-4D9E-8FE2-C66DBD7C50C3}" dt="2025-04-03T16:04:16.350" v="2097" actId="2085"/>
        <pc:sldMkLst>
          <pc:docMk/>
          <pc:sldMk cId="3188931790" sldId="910"/>
        </pc:sldMkLst>
        <pc:spChg chg="mod">
          <ac:chgData name="Yalda Atta" userId="dfdcb09f-7e0a-4555-8648-0858797ea32f" providerId="ADAL" clId="{C769DCDC-0177-4D9E-8FE2-C66DBD7C50C3}" dt="2025-04-03T16:04:16.350" v="2097" actId="2085"/>
          <ac:spMkLst>
            <pc:docMk/>
            <pc:sldMk cId="3188931790" sldId="910"/>
            <ac:spMk id="13" creationId="{A3E1125A-7815-4875-165C-CD17287D8D58}"/>
          </ac:spMkLst>
        </pc:spChg>
        <pc:spChg chg="mod">
          <ac:chgData name="Yalda Atta" userId="dfdcb09f-7e0a-4555-8648-0858797ea32f" providerId="ADAL" clId="{C769DCDC-0177-4D9E-8FE2-C66DBD7C50C3}" dt="2025-04-03T16:02:52.708" v="2096" actId="207"/>
          <ac:spMkLst>
            <pc:docMk/>
            <pc:sldMk cId="3188931790" sldId="910"/>
            <ac:spMk id="19" creationId="{365AD49C-E539-28C6-C0B8-EA50D05C0811}"/>
          </ac:spMkLst>
        </pc:spChg>
      </pc:sldChg>
      <pc:sldChg chg="modSp add mod modNotesTx">
        <pc:chgData name="Yalda Atta" userId="dfdcb09f-7e0a-4555-8648-0858797ea32f" providerId="ADAL" clId="{C769DCDC-0177-4D9E-8FE2-C66DBD7C50C3}" dt="2025-04-10T21:00:29.049" v="2288" actId="12"/>
        <pc:sldMkLst>
          <pc:docMk/>
          <pc:sldMk cId="2266980254" sldId="911"/>
        </pc:sldMkLst>
        <pc:spChg chg="mod">
          <ac:chgData name="Yalda Atta" userId="dfdcb09f-7e0a-4555-8648-0858797ea32f" providerId="ADAL" clId="{C769DCDC-0177-4D9E-8FE2-C66DBD7C50C3}" dt="2025-04-10T21:00:29.049" v="2288" actId="12"/>
          <ac:spMkLst>
            <pc:docMk/>
            <pc:sldMk cId="2266980254" sldId="911"/>
            <ac:spMk id="2" creationId="{0C77EF8C-DD71-15AB-6CC9-707844F329B9}"/>
          </ac:spMkLst>
        </pc:spChg>
      </pc:sldChg>
      <pc:sldChg chg="modSp add mod modNotesTx">
        <pc:chgData name="Yalda Atta" userId="dfdcb09f-7e0a-4555-8648-0858797ea32f" providerId="ADAL" clId="{C769DCDC-0177-4D9E-8FE2-C66DBD7C50C3}" dt="2025-04-03T16:05:30.719" v="2105" actId="20577"/>
        <pc:sldMkLst>
          <pc:docMk/>
          <pc:sldMk cId="2120327503" sldId="912"/>
        </pc:sldMkLst>
        <pc:spChg chg="mod">
          <ac:chgData name="Yalda Atta" userId="dfdcb09f-7e0a-4555-8648-0858797ea32f" providerId="ADAL" clId="{C769DCDC-0177-4D9E-8FE2-C66DBD7C50C3}" dt="2025-04-03T16:05:30.719" v="2105" actId="20577"/>
          <ac:spMkLst>
            <pc:docMk/>
            <pc:sldMk cId="2120327503" sldId="912"/>
            <ac:spMk id="2" creationId="{11946562-A976-45C1-42DB-EBEFB78BE14C}"/>
          </ac:spMkLst>
        </pc:spChg>
      </pc:sldChg>
      <pc:sldChg chg="modSp add mod">
        <pc:chgData name="Yalda Atta" userId="dfdcb09f-7e0a-4555-8648-0858797ea32f" providerId="ADAL" clId="{C769DCDC-0177-4D9E-8FE2-C66DBD7C50C3}" dt="2025-04-10T21:01:52.060" v="2290" actId="255"/>
        <pc:sldMkLst>
          <pc:docMk/>
          <pc:sldMk cId="270921123" sldId="913"/>
        </pc:sldMkLst>
        <pc:spChg chg="mod">
          <ac:chgData name="Yalda Atta" userId="dfdcb09f-7e0a-4555-8648-0858797ea32f" providerId="ADAL" clId="{C769DCDC-0177-4D9E-8FE2-C66DBD7C50C3}" dt="2025-04-10T21:01:52.060" v="2290" actId="255"/>
          <ac:spMkLst>
            <pc:docMk/>
            <pc:sldMk cId="270921123" sldId="913"/>
            <ac:spMk id="2" creationId="{76A8D732-4AA1-D025-8FEB-71B737FB27B2}"/>
          </ac:spMkLst>
        </pc:spChg>
      </pc:sldChg>
      <pc:sldChg chg="delSp add mod">
        <pc:chgData name="Yalda Atta" userId="dfdcb09f-7e0a-4555-8648-0858797ea32f" providerId="ADAL" clId="{C769DCDC-0177-4D9E-8FE2-C66DBD7C50C3}" dt="2025-04-03T16:06:35.935" v="2110" actId="478"/>
        <pc:sldMkLst>
          <pc:docMk/>
          <pc:sldMk cId="1451710668" sldId="914"/>
        </pc:sldMkLst>
      </pc:sldChg>
      <pc:sldChg chg="add">
        <pc:chgData name="Yalda Atta" userId="dfdcb09f-7e0a-4555-8648-0858797ea32f" providerId="ADAL" clId="{C769DCDC-0177-4D9E-8FE2-C66DBD7C50C3}" dt="2025-04-03T16:07:36.264" v="2116"/>
        <pc:sldMkLst>
          <pc:docMk/>
          <pc:sldMk cId="3745964905" sldId="915"/>
        </pc:sldMkLst>
      </pc:sldChg>
      <pc:sldChg chg="delSp add mod">
        <pc:chgData name="Yalda Atta" userId="dfdcb09f-7e0a-4555-8648-0858797ea32f" providerId="ADAL" clId="{C769DCDC-0177-4D9E-8FE2-C66DBD7C50C3}" dt="2025-04-03T16:07:56.742" v="2118" actId="478"/>
        <pc:sldMkLst>
          <pc:docMk/>
          <pc:sldMk cId="841218456" sldId="916"/>
        </pc:sldMkLst>
      </pc:sldChg>
      <pc:sldChg chg="delSp modSp add mod">
        <pc:chgData name="Yalda Atta" userId="dfdcb09f-7e0a-4555-8648-0858797ea32f" providerId="ADAL" clId="{C769DCDC-0177-4D9E-8FE2-C66DBD7C50C3}" dt="2025-04-03T16:10:00.642" v="2136" actId="20577"/>
        <pc:sldMkLst>
          <pc:docMk/>
          <pc:sldMk cId="907819771" sldId="918"/>
        </pc:sldMkLst>
        <pc:spChg chg="mod">
          <ac:chgData name="Yalda Atta" userId="dfdcb09f-7e0a-4555-8648-0858797ea32f" providerId="ADAL" clId="{C769DCDC-0177-4D9E-8FE2-C66DBD7C50C3}" dt="2025-04-03T16:10:00.642" v="2136" actId="20577"/>
          <ac:spMkLst>
            <pc:docMk/>
            <pc:sldMk cId="907819771" sldId="918"/>
            <ac:spMk id="4" creationId="{9B54FA7F-9CC7-1F44-4A9B-3C0C55EBA2EC}"/>
          </ac:spMkLst>
        </pc:spChg>
      </pc:sldChg>
      <pc:sldChg chg="modSp add del mod">
        <pc:chgData name="Yalda Atta" userId="dfdcb09f-7e0a-4555-8648-0858797ea32f" providerId="ADAL" clId="{C769DCDC-0177-4D9E-8FE2-C66DBD7C50C3}" dt="2025-04-03T16:15:21.083" v="2214" actId="47"/>
        <pc:sldMkLst>
          <pc:docMk/>
          <pc:sldMk cId="2823859491" sldId="924"/>
        </pc:sldMkLst>
      </pc:sldChg>
      <pc:sldChg chg="modSp add mod">
        <pc:chgData name="Yalda Atta" userId="dfdcb09f-7e0a-4555-8648-0858797ea32f" providerId="ADAL" clId="{C769DCDC-0177-4D9E-8FE2-C66DBD7C50C3}" dt="2025-04-10T20:55:03.287" v="2280" actId="208"/>
        <pc:sldMkLst>
          <pc:docMk/>
          <pc:sldMk cId="3557849668" sldId="929"/>
        </pc:sldMkLst>
        <pc:spChg chg="mod">
          <ac:chgData name="Yalda Atta" userId="dfdcb09f-7e0a-4555-8648-0858797ea32f" providerId="ADAL" clId="{C769DCDC-0177-4D9E-8FE2-C66DBD7C50C3}" dt="2025-04-10T20:55:03.287" v="2280" actId="208"/>
          <ac:spMkLst>
            <pc:docMk/>
            <pc:sldMk cId="3557849668" sldId="929"/>
            <ac:spMk id="4" creationId="{36252A7B-A8C7-4511-CD38-A19F7DFFA411}"/>
          </ac:spMkLst>
        </pc:spChg>
        <pc:cxnChg chg="mod">
          <ac:chgData name="Yalda Atta" userId="dfdcb09f-7e0a-4555-8648-0858797ea32f" providerId="ADAL" clId="{C769DCDC-0177-4D9E-8FE2-C66DBD7C50C3}" dt="2025-04-10T20:55:03.287" v="2280" actId="208"/>
          <ac:cxnSpMkLst>
            <pc:docMk/>
            <pc:sldMk cId="3557849668" sldId="929"/>
            <ac:cxnSpMk id="9" creationId="{53E49D11-8903-E987-19CB-ED39E941F032}"/>
          </ac:cxnSpMkLst>
        </pc:cxnChg>
        <pc:cxnChg chg="mod">
          <ac:chgData name="Yalda Atta" userId="dfdcb09f-7e0a-4555-8648-0858797ea32f" providerId="ADAL" clId="{C769DCDC-0177-4D9E-8FE2-C66DBD7C50C3}" dt="2025-04-10T20:55:03.287" v="2280" actId="208"/>
          <ac:cxnSpMkLst>
            <pc:docMk/>
            <pc:sldMk cId="3557849668" sldId="929"/>
            <ac:cxnSpMk id="13" creationId="{04D6B46F-1ACB-CE44-3643-3D807F726485}"/>
          </ac:cxnSpMkLst>
        </pc:cxnChg>
      </pc:sldChg>
      <pc:sldChg chg="delSp modSp add mod modNotesTx">
        <pc:chgData name="Yalda Atta" userId="dfdcb09f-7e0a-4555-8648-0858797ea32f" providerId="ADAL" clId="{C769DCDC-0177-4D9E-8FE2-C66DBD7C50C3}" dt="2025-04-03T15:37:55.751" v="1802"/>
        <pc:sldMkLst>
          <pc:docMk/>
          <pc:sldMk cId="129100802" sldId="930"/>
        </pc:sldMkLst>
        <pc:spChg chg="mod">
          <ac:chgData name="Yalda Atta" userId="dfdcb09f-7e0a-4555-8648-0858797ea32f" providerId="ADAL" clId="{C769DCDC-0177-4D9E-8FE2-C66DBD7C50C3}" dt="2025-04-03T15:37:37.888" v="1799"/>
          <ac:spMkLst>
            <pc:docMk/>
            <pc:sldMk cId="129100802" sldId="930"/>
            <ac:spMk id="6" creationId="{ECEE88ED-D06B-E006-DCB7-CF7D6B70195F}"/>
          </ac:spMkLst>
        </pc:spChg>
        <pc:spChg chg="mod">
          <ac:chgData name="Yalda Atta" userId="dfdcb09f-7e0a-4555-8648-0858797ea32f" providerId="ADAL" clId="{C769DCDC-0177-4D9E-8FE2-C66DBD7C50C3}" dt="2025-04-03T15:37:50.464" v="1801" actId="14100"/>
          <ac:spMkLst>
            <pc:docMk/>
            <pc:sldMk cId="129100802" sldId="930"/>
            <ac:spMk id="17" creationId="{BD3BC307-EFA3-9185-BA33-2A66ABE1403A}"/>
          </ac:spMkLst>
        </pc:spChg>
      </pc:sldChg>
      <pc:sldChg chg="modSp add mod modNotesTx">
        <pc:chgData name="Yalda Atta" userId="dfdcb09f-7e0a-4555-8648-0858797ea32f" providerId="ADAL" clId="{C769DCDC-0177-4D9E-8FE2-C66DBD7C50C3}" dt="2025-04-03T15:38:35.872" v="1813"/>
        <pc:sldMkLst>
          <pc:docMk/>
          <pc:sldMk cId="484518977" sldId="931"/>
        </pc:sldMkLst>
        <pc:spChg chg="mod">
          <ac:chgData name="Yalda Atta" userId="dfdcb09f-7e0a-4555-8648-0858797ea32f" providerId="ADAL" clId="{C769DCDC-0177-4D9E-8FE2-C66DBD7C50C3}" dt="2025-04-03T15:38:12.634" v="1807" actId="20577"/>
          <ac:spMkLst>
            <pc:docMk/>
            <pc:sldMk cId="484518977" sldId="931"/>
            <ac:spMk id="6" creationId="{5AD27918-28C9-B7A1-FA6F-8CB6E642BD97}"/>
          </ac:spMkLst>
        </pc:spChg>
        <pc:spChg chg="mod">
          <ac:chgData name="Yalda Atta" userId="dfdcb09f-7e0a-4555-8648-0858797ea32f" providerId="ADAL" clId="{C769DCDC-0177-4D9E-8FE2-C66DBD7C50C3}" dt="2025-04-03T15:38:29.077" v="1812" actId="179"/>
          <ac:spMkLst>
            <pc:docMk/>
            <pc:sldMk cId="484518977" sldId="931"/>
            <ac:spMk id="17" creationId="{3E73CA99-FC8B-E916-D9B6-43A34EE4DAAA}"/>
          </ac:spMkLst>
        </pc:spChg>
      </pc:sldChg>
      <pc:sldChg chg="addSp delSp modSp add mod">
        <pc:chgData name="Yalda Atta" userId="dfdcb09f-7e0a-4555-8648-0858797ea32f" providerId="ADAL" clId="{C769DCDC-0177-4D9E-8FE2-C66DBD7C50C3}" dt="2025-04-03T15:39:12.672" v="1828" actId="14100"/>
        <pc:sldMkLst>
          <pc:docMk/>
          <pc:sldMk cId="64793932" sldId="932"/>
        </pc:sldMkLst>
        <pc:spChg chg="mod">
          <ac:chgData name="Yalda Atta" userId="dfdcb09f-7e0a-4555-8648-0858797ea32f" providerId="ADAL" clId="{C769DCDC-0177-4D9E-8FE2-C66DBD7C50C3}" dt="2025-04-03T15:38:50.705" v="1823" actId="20577"/>
          <ac:spMkLst>
            <pc:docMk/>
            <pc:sldMk cId="64793932" sldId="932"/>
            <ac:spMk id="6" creationId="{E1DB1905-4B1C-602E-285F-EC1C562E7B78}"/>
          </ac:spMkLst>
        </pc:spChg>
        <pc:spChg chg="mod">
          <ac:chgData name="Yalda Atta" userId="dfdcb09f-7e0a-4555-8648-0858797ea32f" providerId="ADAL" clId="{C769DCDC-0177-4D9E-8FE2-C66DBD7C50C3}" dt="2025-04-03T15:39:12.672" v="1828" actId="14100"/>
          <ac:spMkLst>
            <pc:docMk/>
            <pc:sldMk cId="64793932" sldId="932"/>
            <ac:spMk id="17" creationId="{EE66A5DE-F919-254B-FE52-C427C1D39F1A}"/>
          </ac:spMkLst>
        </pc:spChg>
        <pc:picChg chg="add mod">
          <ac:chgData name="Yalda Atta" userId="dfdcb09f-7e0a-4555-8648-0858797ea32f" providerId="ADAL" clId="{C769DCDC-0177-4D9E-8FE2-C66DBD7C50C3}" dt="2025-04-03T15:38:57.661" v="1826" actId="1076"/>
          <ac:picMkLst>
            <pc:docMk/>
            <pc:sldMk cId="64793932" sldId="932"/>
            <ac:picMk id="3" creationId="{553021AA-F1D3-186B-EC4B-14DA7E9DBE2A}"/>
          </ac:picMkLst>
        </pc:picChg>
      </pc:sldChg>
      <pc:sldChg chg="addSp delSp modSp add mod">
        <pc:chgData name="Yalda Atta" userId="dfdcb09f-7e0a-4555-8648-0858797ea32f" providerId="ADAL" clId="{C769DCDC-0177-4D9E-8FE2-C66DBD7C50C3}" dt="2025-04-03T15:40:18.864" v="1869" actId="20577"/>
        <pc:sldMkLst>
          <pc:docMk/>
          <pc:sldMk cId="298458912" sldId="933"/>
        </pc:sldMkLst>
        <pc:spChg chg="mod">
          <ac:chgData name="Yalda Atta" userId="dfdcb09f-7e0a-4555-8648-0858797ea32f" providerId="ADAL" clId="{C769DCDC-0177-4D9E-8FE2-C66DBD7C50C3}" dt="2025-04-03T15:40:18.864" v="1869" actId="20577"/>
          <ac:spMkLst>
            <pc:docMk/>
            <pc:sldMk cId="298458912" sldId="933"/>
            <ac:spMk id="6" creationId="{5CAAF0AC-0495-BB5E-8952-DEB1BF4F131A}"/>
          </ac:spMkLst>
        </pc:spChg>
        <pc:spChg chg="mod">
          <ac:chgData name="Yalda Atta" userId="dfdcb09f-7e0a-4555-8648-0858797ea32f" providerId="ADAL" clId="{C769DCDC-0177-4D9E-8FE2-C66DBD7C50C3}" dt="2025-04-03T15:40:01.841" v="1835"/>
          <ac:spMkLst>
            <pc:docMk/>
            <pc:sldMk cId="298458912" sldId="933"/>
            <ac:spMk id="17" creationId="{7E5089FF-BA38-FAED-B290-1240BC45270F}"/>
          </ac:spMkLst>
        </pc:spChg>
        <pc:picChg chg="add mod">
          <ac:chgData name="Yalda Atta" userId="dfdcb09f-7e0a-4555-8648-0858797ea32f" providerId="ADAL" clId="{C769DCDC-0177-4D9E-8FE2-C66DBD7C50C3}" dt="2025-04-03T15:39:53.943" v="1834" actId="1076"/>
          <ac:picMkLst>
            <pc:docMk/>
            <pc:sldMk cId="298458912" sldId="933"/>
            <ac:picMk id="2" creationId="{1D82DC54-42B7-40E4-66B2-DD9183F83902}"/>
          </ac:picMkLst>
        </pc:picChg>
      </pc:sldChg>
      <pc:sldChg chg="addSp delSp modSp add mod modNotesTx">
        <pc:chgData name="Yalda Atta" userId="dfdcb09f-7e0a-4555-8648-0858797ea32f" providerId="ADAL" clId="{C769DCDC-0177-4D9E-8FE2-C66DBD7C50C3}" dt="2025-04-03T15:41:12.865" v="1892" actId="113"/>
        <pc:sldMkLst>
          <pc:docMk/>
          <pc:sldMk cId="1004872056" sldId="934"/>
        </pc:sldMkLst>
        <pc:spChg chg="add mod">
          <ac:chgData name="Yalda Atta" userId="dfdcb09f-7e0a-4555-8648-0858797ea32f" providerId="ADAL" clId="{C769DCDC-0177-4D9E-8FE2-C66DBD7C50C3}" dt="2025-04-03T15:40:54.612" v="1890" actId="113"/>
          <ac:spMkLst>
            <pc:docMk/>
            <pc:sldMk cId="1004872056" sldId="934"/>
            <ac:spMk id="4" creationId="{4D4D5F96-76F7-0942-0E9D-24524DF3C0C5}"/>
          </ac:spMkLst>
        </pc:spChg>
        <pc:spChg chg="mod">
          <ac:chgData name="Yalda Atta" userId="dfdcb09f-7e0a-4555-8648-0858797ea32f" providerId="ADAL" clId="{C769DCDC-0177-4D9E-8FE2-C66DBD7C50C3}" dt="2025-04-03T15:40:29.826" v="1884" actId="20577"/>
          <ac:spMkLst>
            <pc:docMk/>
            <pc:sldMk cId="1004872056" sldId="934"/>
            <ac:spMk id="6" creationId="{7E515B60-D8E9-9E6F-1E25-D504687E29E6}"/>
          </ac:spMkLst>
        </pc:spChg>
        <pc:spChg chg="mod">
          <ac:chgData name="Yalda Atta" userId="dfdcb09f-7e0a-4555-8648-0858797ea32f" providerId="ADAL" clId="{C769DCDC-0177-4D9E-8FE2-C66DBD7C50C3}" dt="2025-04-03T15:41:12.865" v="1892" actId="113"/>
          <ac:spMkLst>
            <pc:docMk/>
            <pc:sldMk cId="1004872056" sldId="934"/>
            <ac:spMk id="17" creationId="{D1007615-D084-E779-B0EF-E34517E930C3}"/>
          </ac:spMkLst>
        </pc:spChg>
        <pc:picChg chg="add mod">
          <ac:chgData name="Yalda Atta" userId="dfdcb09f-7e0a-4555-8648-0858797ea32f" providerId="ADAL" clId="{C769DCDC-0177-4D9E-8FE2-C66DBD7C50C3}" dt="2025-04-03T15:40:45.638" v="1888" actId="1076"/>
          <ac:picMkLst>
            <pc:docMk/>
            <pc:sldMk cId="1004872056" sldId="934"/>
            <ac:picMk id="3" creationId="{05A5BFE5-E340-73D5-35CE-19D6126C5E7D}"/>
          </ac:picMkLst>
        </pc:picChg>
      </pc:sldChg>
      <pc:sldChg chg="delSp modSp add mod modNotesTx">
        <pc:chgData name="Yalda Atta" userId="dfdcb09f-7e0a-4555-8648-0858797ea32f" providerId="ADAL" clId="{C769DCDC-0177-4D9E-8FE2-C66DBD7C50C3}" dt="2025-04-03T15:41:48.752" v="1902"/>
        <pc:sldMkLst>
          <pc:docMk/>
          <pc:sldMk cId="3439845858" sldId="935"/>
        </pc:sldMkLst>
        <pc:spChg chg="mod">
          <ac:chgData name="Yalda Atta" userId="dfdcb09f-7e0a-4555-8648-0858797ea32f" providerId="ADAL" clId="{C769DCDC-0177-4D9E-8FE2-C66DBD7C50C3}" dt="2025-04-03T15:41:32.486" v="1898" actId="20577"/>
          <ac:spMkLst>
            <pc:docMk/>
            <pc:sldMk cId="3439845858" sldId="935"/>
            <ac:spMk id="6" creationId="{F7063807-ADE8-27AB-7CA2-48466C4E4A06}"/>
          </ac:spMkLst>
        </pc:spChg>
        <pc:spChg chg="mod">
          <ac:chgData name="Yalda Atta" userId="dfdcb09f-7e0a-4555-8648-0858797ea32f" providerId="ADAL" clId="{C769DCDC-0177-4D9E-8FE2-C66DBD7C50C3}" dt="2025-04-03T15:41:38.839" v="1900" actId="179"/>
          <ac:spMkLst>
            <pc:docMk/>
            <pc:sldMk cId="3439845858" sldId="935"/>
            <ac:spMk id="17" creationId="{42FFE3F7-D124-EE09-D70E-7502A6055565}"/>
          </ac:spMkLst>
        </pc:spChg>
      </pc:sldChg>
      <pc:sldChg chg="addSp delSp modSp add mod modNotesTx">
        <pc:chgData name="Yalda Atta" userId="dfdcb09f-7e0a-4555-8648-0858797ea32f" providerId="ADAL" clId="{C769DCDC-0177-4D9E-8FE2-C66DBD7C50C3}" dt="2025-04-03T15:42:41.683" v="1987" actId="1076"/>
        <pc:sldMkLst>
          <pc:docMk/>
          <pc:sldMk cId="2920913492" sldId="936"/>
        </pc:sldMkLst>
        <pc:spChg chg="mod">
          <ac:chgData name="Yalda Atta" userId="dfdcb09f-7e0a-4555-8648-0858797ea32f" providerId="ADAL" clId="{C769DCDC-0177-4D9E-8FE2-C66DBD7C50C3}" dt="2025-04-03T15:42:32.457" v="1985" actId="20577"/>
          <ac:spMkLst>
            <pc:docMk/>
            <pc:sldMk cId="2920913492" sldId="936"/>
            <ac:spMk id="6" creationId="{D5A5647A-D705-9198-4CEA-9842335E9A93}"/>
          </ac:spMkLst>
        </pc:spChg>
      </pc:sldChg>
      <pc:sldChg chg="delSp modSp add mod modNotesTx">
        <pc:chgData name="Yalda Atta" userId="dfdcb09f-7e0a-4555-8648-0858797ea32f" providerId="ADAL" clId="{C769DCDC-0177-4D9E-8FE2-C66DBD7C50C3}" dt="2025-04-03T15:47:39.400" v="2028"/>
        <pc:sldMkLst>
          <pc:docMk/>
          <pc:sldMk cId="4012845686" sldId="937"/>
        </pc:sldMkLst>
        <pc:spChg chg="mod">
          <ac:chgData name="Yalda Atta" userId="dfdcb09f-7e0a-4555-8648-0858797ea32f" providerId="ADAL" clId="{C769DCDC-0177-4D9E-8FE2-C66DBD7C50C3}" dt="2025-04-03T15:47:31.482" v="2027" actId="179"/>
          <ac:spMkLst>
            <pc:docMk/>
            <pc:sldMk cId="4012845686" sldId="937"/>
            <ac:spMk id="2" creationId="{2D41B109-3EC3-73D4-7544-495DA7FF12E5}"/>
          </ac:spMkLst>
        </pc:spChg>
        <pc:spChg chg="mod">
          <ac:chgData name="Yalda Atta" userId="dfdcb09f-7e0a-4555-8648-0858797ea32f" providerId="ADAL" clId="{C769DCDC-0177-4D9E-8FE2-C66DBD7C50C3}" dt="2025-04-03T15:47:14.284" v="2022" actId="20577"/>
          <ac:spMkLst>
            <pc:docMk/>
            <pc:sldMk cId="4012845686" sldId="937"/>
            <ac:spMk id="6" creationId="{225CB822-19A1-78DE-AB39-3D1422679C87}"/>
          </ac:spMkLst>
        </pc:spChg>
      </pc:sldChg>
      <pc:sldChg chg="add">
        <pc:chgData name="Yalda Atta" userId="dfdcb09f-7e0a-4555-8648-0858797ea32f" providerId="ADAL" clId="{C769DCDC-0177-4D9E-8FE2-C66DBD7C50C3}" dt="2025-04-03T15:47:59.655" v="2029"/>
        <pc:sldMkLst>
          <pc:docMk/>
          <pc:sldMk cId="2528357396" sldId="938"/>
        </pc:sldMkLst>
      </pc:sldChg>
      <pc:sldChg chg="addSp delSp modSp add mod modAnim modNotesTx">
        <pc:chgData name="Yalda Atta" userId="dfdcb09f-7e0a-4555-8648-0858797ea32f" providerId="ADAL" clId="{C769DCDC-0177-4D9E-8FE2-C66DBD7C50C3}" dt="2025-04-03T15:50:13.507" v="2063" actId="6549"/>
        <pc:sldMkLst>
          <pc:docMk/>
          <pc:sldMk cId="1192326883" sldId="939"/>
        </pc:sldMkLst>
        <pc:spChg chg="mod">
          <ac:chgData name="Yalda Atta" userId="dfdcb09f-7e0a-4555-8648-0858797ea32f" providerId="ADAL" clId="{C769DCDC-0177-4D9E-8FE2-C66DBD7C50C3}" dt="2025-04-03T15:49:49.293" v="2057" actId="20577"/>
          <ac:spMkLst>
            <pc:docMk/>
            <pc:sldMk cId="1192326883" sldId="939"/>
            <ac:spMk id="6" creationId="{EB8BF255-CE64-CF32-245D-AFE420EE05C4}"/>
          </ac:spMkLst>
        </pc:spChg>
        <pc:picChg chg="add mod">
          <ac:chgData name="Yalda Atta" userId="dfdcb09f-7e0a-4555-8648-0858797ea32f" providerId="ADAL" clId="{C769DCDC-0177-4D9E-8FE2-C66DBD7C50C3}" dt="2025-04-03T15:50:09.386" v="2062" actId="1076"/>
          <ac:picMkLst>
            <pc:docMk/>
            <pc:sldMk cId="1192326883" sldId="939"/>
            <ac:picMk id="5" creationId="{27F5B992-4E95-80D8-2030-E065453D5B38}"/>
          </ac:picMkLst>
        </pc:picChg>
      </pc:sldChg>
      <pc:sldChg chg="addSp delSp modSp add mod modNotesTx">
        <pc:chgData name="Yalda Atta" userId="dfdcb09f-7e0a-4555-8648-0858797ea32f" providerId="ADAL" clId="{C769DCDC-0177-4D9E-8FE2-C66DBD7C50C3}" dt="2025-04-03T16:09:16.911" v="2130"/>
        <pc:sldMkLst>
          <pc:docMk/>
          <pc:sldMk cId="710668643" sldId="940"/>
        </pc:sldMkLst>
        <pc:spChg chg="mod">
          <ac:chgData name="Yalda Atta" userId="dfdcb09f-7e0a-4555-8648-0858797ea32f" providerId="ADAL" clId="{C769DCDC-0177-4D9E-8FE2-C66DBD7C50C3}" dt="2025-04-03T16:08:38.340" v="2123"/>
          <ac:spMkLst>
            <pc:docMk/>
            <pc:sldMk cId="710668643" sldId="940"/>
            <ac:spMk id="6" creationId="{C850CF59-F1BF-DE1A-B3CC-5BFEA3DC72C8}"/>
          </ac:spMkLst>
        </pc:spChg>
        <pc:picChg chg="add mod">
          <ac:chgData name="Yalda Atta" userId="dfdcb09f-7e0a-4555-8648-0858797ea32f" providerId="ADAL" clId="{C769DCDC-0177-4D9E-8FE2-C66DBD7C50C3}" dt="2025-04-03T16:08:54.481" v="2126" actId="1076"/>
          <ac:picMkLst>
            <pc:docMk/>
            <pc:sldMk cId="710668643" sldId="940"/>
            <ac:picMk id="8" creationId="{2EC56F6F-4CD8-2BD4-7252-39212FF4FF9B}"/>
          </ac:picMkLst>
        </pc:picChg>
        <pc:picChg chg="add mod">
          <ac:chgData name="Yalda Atta" userId="dfdcb09f-7e0a-4555-8648-0858797ea32f" providerId="ADAL" clId="{C769DCDC-0177-4D9E-8FE2-C66DBD7C50C3}" dt="2025-04-03T16:09:09.888" v="2129" actId="1076"/>
          <ac:picMkLst>
            <pc:docMk/>
            <pc:sldMk cId="710668643" sldId="940"/>
            <ac:picMk id="10" creationId="{7ABD025B-C10F-ECC4-E475-1DCC48C2E99F}"/>
          </ac:picMkLst>
        </pc:picChg>
      </pc:sldChg>
      <pc:sldChg chg="modSp add del mod">
        <pc:chgData name="Yalda Atta" userId="dfdcb09f-7e0a-4555-8648-0858797ea32f" providerId="ADAL" clId="{C769DCDC-0177-4D9E-8FE2-C66DBD7C50C3}" dt="2025-04-03T16:07:33.763" v="2115" actId="47"/>
        <pc:sldMkLst>
          <pc:docMk/>
          <pc:sldMk cId="803624082" sldId="940"/>
        </pc:sldMkLst>
      </pc:sldChg>
      <pc:sldChg chg="addSp delSp modSp add mod modNotesTx">
        <pc:chgData name="Yalda Atta" userId="dfdcb09f-7e0a-4555-8648-0858797ea32f" providerId="ADAL" clId="{C769DCDC-0177-4D9E-8FE2-C66DBD7C50C3}" dt="2025-04-03T16:10:49.221" v="2145"/>
        <pc:sldMkLst>
          <pc:docMk/>
          <pc:sldMk cId="2129905813" sldId="941"/>
        </pc:sldMkLst>
        <pc:spChg chg="mod">
          <ac:chgData name="Yalda Atta" userId="dfdcb09f-7e0a-4555-8648-0858797ea32f" providerId="ADAL" clId="{C769DCDC-0177-4D9E-8FE2-C66DBD7C50C3}" dt="2025-04-03T16:10:44.314" v="2144"/>
          <ac:spMkLst>
            <pc:docMk/>
            <pc:sldMk cId="2129905813" sldId="941"/>
            <ac:spMk id="6" creationId="{3E71907C-39FB-D4DD-C236-5252D669E9F7}"/>
          </ac:spMkLst>
        </pc:spChg>
        <pc:picChg chg="add mod">
          <ac:chgData name="Yalda Atta" userId="dfdcb09f-7e0a-4555-8648-0858797ea32f" providerId="ADAL" clId="{C769DCDC-0177-4D9E-8FE2-C66DBD7C50C3}" dt="2025-04-03T16:10:36.720" v="2143" actId="1076"/>
          <ac:picMkLst>
            <pc:docMk/>
            <pc:sldMk cId="2129905813" sldId="941"/>
            <ac:picMk id="5" creationId="{D56092F9-0FDB-9B20-DAFF-AFD98065E423}"/>
          </ac:picMkLst>
        </pc:picChg>
      </pc:sldChg>
      <pc:sldChg chg="addSp delSp modSp add del mod modClrScheme chgLayout">
        <pc:chgData name="Yalda Atta" userId="dfdcb09f-7e0a-4555-8648-0858797ea32f" providerId="ADAL" clId="{C769DCDC-0177-4D9E-8FE2-C66DBD7C50C3}" dt="2025-04-10T21:02:29.405" v="2291" actId="14826"/>
        <pc:sldMkLst>
          <pc:docMk/>
          <pc:sldMk cId="575302836" sldId="942"/>
        </pc:sldMkLst>
        <pc:spChg chg="mod ord">
          <ac:chgData name="Yalda Atta" userId="dfdcb09f-7e0a-4555-8648-0858797ea32f" providerId="ADAL" clId="{C769DCDC-0177-4D9E-8FE2-C66DBD7C50C3}" dt="2025-04-03T16:13:35.022" v="2193" actId="20577"/>
          <ac:spMkLst>
            <pc:docMk/>
            <pc:sldMk cId="575302836" sldId="942"/>
            <ac:spMk id="28" creationId="{515678A9-4327-8CA4-7C23-1D8BAD447955}"/>
          </ac:spMkLst>
        </pc:spChg>
        <pc:picChg chg="mod ord">
          <ac:chgData name="Yalda Atta" userId="dfdcb09f-7e0a-4555-8648-0858797ea32f" providerId="ADAL" clId="{C769DCDC-0177-4D9E-8FE2-C66DBD7C50C3}" dt="2025-04-10T21:02:29.405" v="2291" actId="14826"/>
          <ac:picMkLst>
            <pc:docMk/>
            <pc:sldMk cId="575302836" sldId="942"/>
            <ac:picMk id="10" creationId="{C25F3391-1F77-D9EC-3CE9-99BA1EE1023A}"/>
          </ac:picMkLst>
        </pc:picChg>
      </pc:sldChg>
      <pc:sldChg chg="addSp delSp modSp add del mod modClrScheme chgLayout">
        <pc:chgData name="Yalda Atta" userId="dfdcb09f-7e0a-4555-8648-0858797ea32f" providerId="ADAL" clId="{C769DCDC-0177-4D9E-8FE2-C66DBD7C50C3}" dt="2025-04-03T16:12:58.290" v="2166"/>
        <pc:sldMkLst>
          <pc:docMk/>
          <pc:sldMk cId="755886328" sldId="942"/>
        </pc:sldMkLst>
      </pc:sldChg>
      <pc:sldChg chg="addSp delSp modSp add mod modClrScheme chgLayout">
        <pc:chgData name="Yalda Atta" userId="dfdcb09f-7e0a-4555-8648-0858797ea32f" providerId="ADAL" clId="{C769DCDC-0177-4D9E-8FE2-C66DBD7C50C3}" dt="2025-04-10T21:57:19.498" v="2398" actId="20577"/>
        <pc:sldMkLst>
          <pc:docMk/>
          <pc:sldMk cId="160500224" sldId="943"/>
        </pc:sldMkLst>
        <pc:spChg chg="add mod ord">
          <ac:chgData name="Yalda Atta" userId="dfdcb09f-7e0a-4555-8648-0858797ea32f" providerId="ADAL" clId="{C769DCDC-0177-4D9E-8FE2-C66DBD7C50C3}" dt="2025-04-10T21:56:57.672" v="2343" actId="20577"/>
          <ac:spMkLst>
            <pc:docMk/>
            <pc:sldMk cId="160500224" sldId="943"/>
            <ac:spMk id="5" creationId="{DECF995B-6AC3-4827-5F78-F7AEC11FD040}"/>
          </ac:spMkLst>
        </pc:spChg>
        <pc:spChg chg="add mod ord">
          <ac:chgData name="Yalda Atta" userId="dfdcb09f-7e0a-4555-8648-0858797ea32f" providerId="ADAL" clId="{C769DCDC-0177-4D9E-8FE2-C66DBD7C50C3}" dt="2025-04-10T21:57:19.498" v="2398" actId="20577"/>
          <ac:spMkLst>
            <pc:docMk/>
            <pc:sldMk cId="160500224" sldId="943"/>
            <ac:spMk id="6" creationId="{932F5235-67C3-C2EC-02E5-1E5D5117363F}"/>
          </ac:spMkLst>
        </pc:spChg>
        <pc:spChg chg="mod ord">
          <ac:chgData name="Yalda Atta" userId="dfdcb09f-7e0a-4555-8648-0858797ea32f" providerId="ADAL" clId="{C769DCDC-0177-4D9E-8FE2-C66DBD7C50C3}" dt="2025-04-10T21:56:48.858" v="2326" actId="700"/>
          <ac:spMkLst>
            <pc:docMk/>
            <pc:sldMk cId="160500224" sldId="943"/>
            <ac:spMk id="28" creationId="{749F1519-32DA-07F5-CE97-8DDE931AA03D}"/>
          </ac:spMkLst>
        </pc:spChg>
        <pc:picChg chg="add del mod ord">
          <ac:chgData name="Yalda Atta" userId="dfdcb09f-7e0a-4555-8648-0858797ea32f" providerId="ADAL" clId="{C769DCDC-0177-4D9E-8FE2-C66DBD7C50C3}" dt="2025-04-10T21:56:48.858" v="2326" actId="700"/>
          <ac:picMkLst>
            <pc:docMk/>
            <pc:sldMk cId="160500224" sldId="943"/>
            <ac:picMk id="10" creationId="{8713A6A5-487B-FDD1-AF36-0B16D9BA9FE7}"/>
          </ac:picMkLst>
        </pc:picChg>
      </pc:sldChg>
      <pc:sldChg chg="addSp delSp modSp add del mod modClrScheme chgLayout">
        <pc:chgData name="Yalda Atta" userId="dfdcb09f-7e0a-4555-8648-0858797ea32f" providerId="ADAL" clId="{C769DCDC-0177-4D9E-8FE2-C66DBD7C50C3}" dt="2025-04-03T16:14:46.781" v="2203" actId="47"/>
        <pc:sldMkLst>
          <pc:docMk/>
          <pc:sldMk cId="2985378813" sldId="943"/>
        </pc:sldMkLst>
      </pc:sldChg>
      <pc:sldChg chg="addSp delSp modSp new mod">
        <pc:chgData name="Yalda Atta" userId="dfdcb09f-7e0a-4555-8648-0858797ea32f" providerId="ADAL" clId="{C769DCDC-0177-4D9E-8FE2-C66DBD7C50C3}" dt="2025-04-22T15:54:27.110" v="2416" actId="478"/>
        <pc:sldMkLst>
          <pc:docMk/>
          <pc:sldMk cId="1150684" sldId="944"/>
        </pc:sldMkLst>
        <pc:spChg chg="mod">
          <ac:chgData name="Yalda Atta" userId="dfdcb09f-7e0a-4555-8648-0858797ea32f" providerId="ADAL" clId="{C769DCDC-0177-4D9E-8FE2-C66DBD7C50C3}" dt="2025-04-10T21:56:19.867" v="2323" actId="20577"/>
          <ac:spMkLst>
            <pc:docMk/>
            <pc:sldMk cId="1150684" sldId="944"/>
            <ac:spMk id="2" creationId="{6D4D9C91-20A1-1A6F-9535-CE462FB99109}"/>
          </ac:spMkLst>
        </pc:spChg>
        <pc:spChg chg="mod">
          <ac:chgData name="Yalda Atta" userId="dfdcb09f-7e0a-4555-8648-0858797ea32f" providerId="ADAL" clId="{C769DCDC-0177-4D9E-8FE2-C66DBD7C50C3}" dt="2025-04-10T23:43:38.103" v="2413" actId="20577"/>
          <ac:spMkLst>
            <pc:docMk/>
            <pc:sldMk cId="1150684" sldId="944"/>
            <ac:spMk id="3" creationId="{8AF4107D-91CE-AA5A-1F13-2098A40AE36D}"/>
          </ac:spMkLst>
        </pc:spChg>
        <pc:picChg chg="add mod">
          <ac:chgData name="Yalda Atta" userId="dfdcb09f-7e0a-4555-8648-0858797ea32f" providerId="ADAL" clId="{C769DCDC-0177-4D9E-8FE2-C66DBD7C50C3}" dt="2025-04-10T21:54:19.043" v="2298" actId="962"/>
          <ac:picMkLst>
            <pc:docMk/>
            <pc:sldMk cId="1150684" sldId="944"/>
            <ac:picMk id="8" creationId="{BD89EC9B-4ADB-F960-B38A-00F52EC0170E}"/>
          </ac:picMkLst>
        </pc:picChg>
      </pc:sldChg>
    </pc:docChg>
  </pc:docChgLst>
  <pc:docChgLst>
    <pc:chgData name="Terio Duran" userId="5eeac5c0-4915-45a5-9056-d2da2ee89ab5" providerId="ADAL" clId="{0AE57B7B-6FBC-40F3-A65A-5D041CCE4F6E}"/>
    <pc:docChg chg="undo custSel addSld delSld modSld sldOrd">
      <pc:chgData name="Terio Duran" userId="5eeac5c0-4915-45a5-9056-d2da2ee89ab5" providerId="ADAL" clId="{0AE57B7B-6FBC-40F3-A65A-5D041CCE4F6E}" dt="2025-05-19T02:02:19.136" v="1067" actId="1037"/>
      <pc:docMkLst>
        <pc:docMk/>
      </pc:docMkLst>
      <pc:sldChg chg="addSp delSp modSp mod">
        <pc:chgData name="Terio Duran" userId="5eeac5c0-4915-45a5-9056-d2da2ee89ab5" providerId="ADAL" clId="{0AE57B7B-6FBC-40F3-A65A-5D041CCE4F6E}" dt="2025-05-18T18:12:12.616" v="902" actId="21"/>
        <pc:sldMkLst>
          <pc:docMk/>
          <pc:sldMk cId="920681548" sldId="731"/>
        </pc:sldMkLst>
        <pc:spChg chg="add del mod">
          <ac:chgData name="Terio Duran" userId="5eeac5c0-4915-45a5-9056-d2da2ee89ab5" providerId="ADAL" clId="{0AE57B7B-6FBC-40F3-A65A-5D041CCE4F6E}" dt="2025-05-18T18:12:12.616" v="902" actId="21"/>
          <ac:spMkLst>
            <pc:docMk/>
            <pc:sldMk cId="920681548" sldId="731"/>
            <ac:spMk id="4" creationId="{AEEAEEC4-45FB-390A-6C48-966E58FB2704}"/>
          </ac:spMkLst>
        </pc:spChg>
        <pc:spChg chg="del">
          <ac:chgData name="Terio Duran" userId="5eeac5c0-4915-45a5-9056-d2da2ee89ab5" providerId="ADAL" clId="{0AE57B7B-6FBC-40F3-A65A-5D041CCE4F6E}" dt="2025-05-18T18:12:08.315" v="901" actId="21"/>
          <ac:spMkLst>
            <pc:docMk/>
            <pc:sldMk cId="920681548" sldId="731"/>
            <ac:spMk id="28" creationId="{5703A15A-34C1-2C5E-7CD2-987346D2675E}"/>
          </ac:spMkLst>
        </pc:spChg>
      </pc:sldChg>
      <pc:sldChg chg="modSp mod">
        <pc:chgData name="Terio Duran" userId="5eeac5c0-4915-45a5-9056-d2da2ee89ab5" providerId="ADAL" clId="{0AE57B7B-6FBC-40F3-A65A-5D041CCE4F6E}" dt="2025-05-18T16:19:09.227" v="13" actId="255"/>
        <pc:sldMkLst>
          <pc:docMk/>
          <pc:sldMk cId="380082394" sldId="823"/>
        </pc:sldMkLst>
        <pc:spChg chg="mod">
          <ac:chgData name="Terio Duran" userId="5eeac5c0-4915-45a5-9056-d2da2ee89ab5" providerId="ADAL" clId="{0AE57B7B-6FBC-40F3-A65A-5D041CCE4F6E}" dt="2025-05-18T16:19:09.227" v="13" actId="255"/>
          <ac:spMkLst>
            <pc:docMk/>
            <pc:sldMk cId="380082394" sldId="823"/>
            <ac:spMk id="5" creationId="{EFBEF9B7-CA68-2BBE-2FB7-5B11D3EF7CAD}"/>
          </ac:spMkLst>
        </pc:spChg>
      </pc:sldChg>
      <pc:sldChg chg="modSp mod">
        <pc:chgData name="Terio Duran" userId="5eeac5c0-4915-45a5-9056-d2da2ee89ab5" providerId="ADAL" clId="{0AE57B7B-6FBC-40F3-A65A-5D041CCE4F6E}" dt="2025-05-18T16:16:33.448" v="8" actId="255"/>
        <pc:sldMkLst>
          <pc:docMk/>
          <pc:sldMk cId="1701317762" sldId="825"/>
        </pc:sldMkLst>
        <pc:spChg chg="mod">
          <ac:chgData name="Terio Duran" userId="5eeac5c0-4915-45a5-9056-d2da2ee89ab5" providerId="ADAL" clId="{0AE57B7B-6FBC-40F3-A65A-5D041CCE4F6E}" dt="2025-05-18T16:16:33.448" v="8" actId="255"/>
          <ac:spMkLst>
            <pc:docMk/>
            <pc:sldMk cId="1701317762" sldId="825"/>
            <ac:spMk id="5" creationId="{CE3D36C6-A358-4333-0BF5-79F6A80BA345}"/>
          </ac:spMkLst>
        </pc:spChg>
      </pc:sldChg>
      <pc:sldChg chg="modSp mod">
        <pc:chgData name="Terio Duran" userId="5eeac5c0-4915-45a5-9056-d2da2ee89ab5" providerId="ADAL" clId="{0AE57B7B-6FBC-40F3-A65A-5D041CCE4F6E}" dt="2025-05-18T16:16:26.621" v="7" actId="255"/>
        <pc:sldMkLst>
          <pc:docMk/>
          <pc:sldMk cId="3826427252" sldId="826"/>
        </pc:sldMkLst>
        <pc:spChg chg="mod">
          <ac:chgData name="Terio Duran" userId="5eeac5c0-4915-45a5-9056-d2da2ee89ab5" providerId="ADAL" clId="{0AE57B7B-6FBC-40F3-A65A-5D041CCE4F6E}" dt="2025-05-18T16:16:26.621" v="7" actId="255"/>
          <ac:spMkLst>
            <pc:docMk/>
            <pc:sldMk cId="3826427252" sldId="826"/>
            <ac:spMk id="5" creationId="{B179E1A1-E860-CB80-7B87-F2A96B1DCEEE}"/>
          </ac:spMkLst>
        </pc:spChg>
      </pc:sldChg>
      <pc:sldChg chg="modSp mod">
        <pc:chgData name="Terio Duran" userId="5eeac5c0-4915-45a5-9056-d2da2ee89ab5" providerId="ADAL" clId="{0AE57B7B-6FBC-40F3-A65A-5D041CCE4F6E}" dt="2025-05-18T23:05:15.911" v="910" actId="20577"/>
        <pc:sldMkLst>
          <pc:docMk/>
          <pc:sldMk cId="2635208408" sldId="827"/>
        </pc:sldMkLst>
        <pc:spChg chg="mod">
          <ac:chgData name="Terio Duran" userId="5eeac5c0-4915-45a5-9056-d2da2ee89ab5" providerId="ADAL" clId="{0AE57B7B-6FBC-40F3-A65A-5D041CCE4F6E}" dt="2025-05-18T23:05:15.911" v="910" actId="20577"/>
          <ac:spMkLst>
            <pc:docMk/>
            <pc:sldMk cId="2635208408" sldId="827"/>
            <ac:spMk id="5" creationId="{9B2504E3-1121-D7AF-9BDF-4AD570AEC814}"/>
          </ac:spMkLst>
        </pc:spChg>
      </pc:sldChg>
      <pc:sldChg chg="modSp mod">
        <pc:chgData name="Terio Duran" userId="5eeac5c0-4915-45a5-9056-d2da2ee89ab5" providerId="ADAL" clId="{0AE57B7B-6FBC-40F3-A65A-5D041CCE4F6E}" dt="2025-05-18T16:17:18.093" v="11" actId="12"/>
        <pc:sldMkLst>
          <pc:docMk/>
          <pc:sldMk cId="587921128" sldId="830"/>
        </pc:sldMkLst>
        <pc:spChg chg="mod">
          <ac:chgData name="Terio Duran" userId="5eeac5c0-4915-45a5-9056-d2da2ee89ab5" providerId="ADAL" clId="{0AE57B7B-6FBC-40F3-A65A-5D041CCE4F6E}" dt="2025-05-18T16:17:18.093" v="11" actId="12"/>
          <ac:spMkLst>
            <pc:docMk/>
            <pc:sldMk cId="587921128" sldId="830"/>
            <ac:spMk id="5" creationId="{EF483403-AAE3-A37B-F336-41819F923695}"/>
          </ac:spMkLst>
        </pc:spChg>
      </pc:sldChg>
      <pc:sldChg chg="addSp modSp mod">
        <pc:chgData name="Terio Duran" userId="5eeac5c0-4915-45a5-9056-d2da2ee89ab5" providerId="ADAL" clId="{0AE57B7B-6FBC-40F3-A65A-5D041CCE4F6E}" dt="2025-05-18T17:48:04.711" v="642" actId="1037"/>
        <pc:sldMkLst>
          <pc:docMk/>
          <pc:sldMk cId="2852958803" sldId="831"/>
        </pc:sldMkLst>
        <pc:spChg chg="add mod">
          <ac:chgData name="Terio Duran" userId="5eeac5c0-4915-45a5-9056-d2da2ee89ab5" providerId="ADAL" clId="{0AE57B7B-6FBC-40F3-A65A-5D041CCE4F6E}" dt="2025-05-18T17:48:04.711" v="642" actId="1037"/>
          <ac:spMkLst>
            <pc:docMk/>
            <pc:sldMk cId="2852958803" sldId="831"/>
            <ac:spMk id="3" creationId="{8B9B673F-B685-ACFE-9D04-3A9BBFBC60B1}"/>
          </ac:spMkLst>
        </pc:spChg>
        <pc:graphicFrameChg chg="add mod">
          <ac:chgData name="Terio Duran" userId="5eeac5c0-4915-45a5-9056-d2da2ee89ab5" providerId="ADAL" clId="{0AE57B7B-6FBC-40F3-A65A-5D041CCE4F6E}" dt="2025-05-18T17:48:04.711" v="642" actId="1037"/>
          <ac:graphicFrameMkLst>
            <pc:docMk/>
            <pc:sldMk cId="2852958803" sldId="831"/>
            <ac:graphicFrameMk id="2" creationId="{3548C1E9-EDAF-C918-32ED-5551CC161424}"/>
          </ac:graphicFrameMkLst>
        </pc:graphicFrameChg>
      </pc:sldChg>
      <pc:sldChg chg="addSp delSp modSp mod modAnim">
        <pc:chgData name="Terio Duran" userId="5eeac5c0-4915-45a5-9056-d2da2ee89ab5" providerId="ADAL" clId="{0AE57B7B-6FBC-40F3-A65A-5D041CCE4F6E}" dt="2025-05-18T17:44:18.058" v="605" actId="20577"/>
        <pc:sldMkLst>
          <pc:docMk/>
          <pc:sldMk cId="3726290675" sldId="832"/>
        </pc:sldMkLst>
        <pc:spChg chg="mod">
          <ac:chgData name="Terio Duran" userId="5eeac5c0-4915-45a5-9056-d2da2ee89ab5" providerId="ADAL" clId="{0AE57B7B-6FBC-40F3-A65A-5D041CCE4F6E}" dt="2025-05-18T17:44:18.058" v="605" actId="20577"/>
          <ac:spMkLst>
            <pc:docMk/>
            <pc:sldMk cId="3726290675" sldId="832"/>
            <ac:spMk id="6" creationId="{A7C37B29-B6E1-5991-3098-AE287F3EE0BD}"/>
          </ac:spMkLst>
        </pc:spChg>
        <pc:picChg chg="add mod">
          <ac:chgData name="Terio Duran" userId="5eeac5c0-4915-45a5-9056-d2da2ee89ab5" providerId="ADAL" clId="{0AE57B7B-6FBC-40F3-A65A-5D041CCE4F6E}" dt="2025-05-18T16:22:04.132" v="17" actId="14100"/>
          <ac:picMkLst>
            <pc:docMk/>
            <pc:sldMk cId="3726290675" sldId="832"/>
            <ac:picMk id="2" creationId="{2F6757E9-C6BC-5D47-CE9D-8EE11C49C735}"/>
          </ac:picMkLst>
        </pc:picChg>
        <pc:picChg chg="del">
          <ac:chgData name="Terio Duran" userId="5eeac5c0-4915-45a5-9056-d2da2ee89ab5" providerId="ADAL" clId="{0AE57B7B-6FBC-40F3-A65A-5D041CCE4F6E}" dt="2025-05-18T16:21:51.477" v="14" actId="21"/>
          <ac:picMkLst>
            <pc:docMk/>
            <pc:sldMk cId="3726290675" sldId="832"/>
            <ac:picMk id="4" creationId="{1792F935-DBEE-0526-E01A-D652D3C97A3F}"/>
          </ac:picMkLst>
        </pc:picChg>
        <pc:picChg chg="del">
          <ac:chgData name="Terio Duran" userId="5eeac5c0-4915-45a5-9056-d2da2ee89ab5" providerId="ADAL" clId="{0AE57B7B-6FBC-40F3-A65A-5D041CCE4F6E}" dt="2025-05-18T16:21:53.443" v="15" actId="21"/>
          <ac:picMkLst>
            <pc:docMk/>
            <pc:sldMk cId="3726290675" sldId="832"/>
            <ac:picMk id="7" creationId="{A9B8638F-378C-942B-3CA5-3F2B6D349BA7}"/>
          </ac:picMkLst>
        </pc:picChg>
      </pc:sldChg>
      <pc:sldChg chg="del">
        <pc:chgData name="Terio Duran" userId="5eeac5c0-4915-45a5-9056-d2da2ee89ab5" providerId="ADAL" clId="{0AE57B7B-6FBC-40F3-A65A-5D041CCE4F6E}" dt="2025-05-18T17:39:01.933" v="566" actId="2696"/>
        <pc:sldMkLst>
          <pc:docMk/>
          <pc:sldMk cId="1885231247" sldId="833"/>
        </pc:sldMkLst>
      </pc:sldChg>
      <pc:sldChg chg="del">
        <pc:chgData name="Terio Duran" userId="5eeac5c0-4915-45a5-9056-d2da2ee89ab5" providerId="ADAL" clId="{0AE57B7B-6FBC-40F3-A65A-5D041CCE4F6E}" dt="2025-05-18T17:39:11.311" v="567" actId="2696"/>
        <pc:sldMkLst>
          <pc:docMk/>
          <pc:sldMk cId="2847955507" sldId="834"/>
        </pc:sldMkLst>
      </pc:sldChg>
      <pc:sldChg chg="addSp delSp modSp mod">
        <pc:chgData name="Terio Duran" userId="5eeac5c0-4915-45a5-9056-d2da2ee89ab5" providerId="ADAL" clId="{0AE57B7B-6FBC-40F3-A65A-5D041CCE4F6E}" dt="2025-05-18T16:26:43.234" v="107" actId="21"/>
        <pc:sldMkLst>
          <pc:docMk/>
          <pc:sldMk cId="3311220126" sldId="843"/>
        </pc:sldMkLst>
        <pc:spChg chg="add del mod">
          <ac:chgData name="Terio Duran" userId="5eeac5c0-4915-45a5-9056-d2da2ee89ab5" providerId="ADAL" clId="{0AE57B7B-6FBC-40F3-A65A-5D041CCE4F6E}" dt="2025-05-18T16:26:43.234" v="107" actId="21"/>
          <ac:spMkLst>
            <pc:docMk/>
            <pc:sldMk cId="3311220126" sldId="843"/>
            <ac:spMk id="2" creationId="{89ED69B4-3CF9-E2AE-4FCC-09F215BDFEEE}"/>
          </ac:spMkLst>
        </pc:spChg>
      </pc:sldChg>
      <pc:sldChg chg="addSp delSp modSp mod">
        <pc:chgData name="Terio Duran" userId="5eeac5c0-4915-45a5-9056-d2da2ee89ab5" providerId="ADAL" clId="{0AE57B7B-6FBC-40F3-A65A-5D041CCE4F6E}" dt="2025-05-18T16:27:01.663" v="110" actId="1076"/>
        <pc:sldMkLst>
          <pc:docMk/>
          <pc:sldMk cId="1986226407" sldId="844"/>
        </pc:sldMkLst>
        <pc:spChg chg="add del mod">
          <ac:chgData name="Terio Duran" userId="5eeac5c0-4915-45a5-9056-d2da2ee89ab5" providerId="ADAL" clId="{0AE57B7B-6FBC-40F3-A65A-5D041CCE4F6E}" dt="2025-05-18T16:26:50.166" v="109" actId="21"/>
          <ac:spMkLst>
            <pc:docMk/>
            <pc:sldMk cId="1986226407" sldId="844"/>
            <ac:spMk id="4" creationId="{529E79E6-7083-0002-FA90-F9F1BD7574B2}"/>
          </ac:spMkLst>
        </pc:spChg>
        <pc:spChg chg="del">
          <ac:chgData name="Terio Duran" userId="5eeac5c0-4915-45a5-9056-d2da2ee89ab5" providerId="ADAL" clId="{0AE57B7B-6FBC-40F3-A65A-5D041CCE4F6E}" dt="2025-05-18T16:24:57.537" v="19" actId="21"/>
          <ac:spMkLst>
            <pc:docMk/>
            <pc:sldMk cId="1986226407" sldId="844"/>
            <ac:spMk id="6" creationId="{FD620202-FF62-5C34-99E6-E997E6EC3983}"/>
          </ac:spMkLst>
        </pc:spChg>
        <pc:spChg chg="add mod">
          <ac:chgData name="Terio Duran" userId="5eeac5c0-4915-45a5-9056-d2da2ee89ab5" providerId="ADAL" clId="{0AE57B7B-6FBC-40F3-A65A-5D041CCE4F6E}" dt="2025-05-18T16:25:21.958" v="21"/>
          <ac:spMkLst>
            <pc:docMk/>
            <pc:sldMk cId="1986226407" sldId="844"/>
            <ac:spMk id="7" creationId="{351B1162-22CD-3E78-2886-F113AB29D54C}"/>
          </ac:spMkLst>
        </pc:spChg>
        <pc:spChg chg="add mod">
          <ac:chgData name="Terio Duran" userId="5eeac5c0-4915-45a5-9056-d2da2ee89ab5" providerId="ADAL" clId="{0AE57B7B-6FBC-40F3-A65A-5D041CCE4F6E}" dt="2025-05-18T16:25:16.899" v="20"/>
          <ac:spMkLst>
            <pc:docMk/>
            <pc:sldMk cId="1986226407" sldId="844"/>
            <ac:spMk id="21" creationId="{EF967E63-D88D-3A5B-0A93-13B4BAC40BDE}"/>
          </ac:spMkLst>
        </pc:spChg>
        <pc:spChg chg="add mod">
          <ac:chgData name="Terio Duran" userId="5eeac5c0-4915-45a5-9056-d2da2ee89ab5" providerId="ADAL" clId="{0AE57B7B-6FBC-40F3-A65A-5D041CCE4F6E}" dt="2025-05-18T16:25:16.899" v="20"/>
          <ac:spMkLst>
            <pc:docMk/>
            <pc:sldMk cId="1986226407" sldId="844"/>
            <ac:spMk id="22" creationId="{23B2F971-8FA5-C8DA-6A5A-CB658A3F73E2}"/>
          </ac:spMkLst>
        </pc:spChg>
        <pc:spChg chg="add mod">
          <ac:chgData name="Terio Duran" userId="5eeac5c0-4915-45a5-9056-d2da2ee89ab5" providerId="ADAL" clId="{0AE57B7B-6FBC-40F3-A65A-5D041CCE4F6E}" dt="2025-05-18T16:25:16.899" v="20"/>
          <ac:spMkLst>
            <pc:docMk/>
            <pc:sldMk cId="1986226407" sldId="844"/>
            <ac:spMk id="23" creationId="{CF68463C-DD69-B08A-BE98-21B9EA961DFC}"/>
          </ac:spMkLst>
        </pc:spChg>
        <pc:spChg chg="add mod">
          <ac:chgData name="Terio Duran" userId="5eeac5c0-4915-45a5-9056-d2da2ee89ab5" providerId="ADAL" clId="{0AE57B7B-6FBC-40F3-A65A-5D041CCE4F6E}" dt="2025-05-18T16:25:16.899" v="20"/>
          <ac:spMkLst>
            <pc:docMk/>
            <pc:sldMk cId="1986226407" sldId="844"/>
            <ac:spMk id="24" creationId="{6CA9CB90-828D-3A20-C1DD-0099C750BEB5}"/>
          </ac:spMkLst>
        </pc:spChg>
        <pc:spChg chg="add del mod">
          <ac:chgData name="Terio Duran" userId="5eeac5c0-4915-45a5-9056-d2da2ee89ab5" providerId="ADAL" clId="{0AE57B7B-6FBC-40F3-A65A-5D041CCE4F6E}" dt="2025-05-18T16:26:23.696" v="104" actId="21"/>
          <ac:spMkLst>
            <pc:docMk/>
            <pc:sldMk cId="1986226407" sldId="844"/>
            <ac:spMk id="26" creationId="{5A9DA450-C5BA-9AC0-2CDE-C47506A14A13}"/>
          </ac:spMkLst>
        </pc:spChg>
        <pc:spChg chg="add mod">
          <ac:chgData name="Terio Duran" userId="5eeac5c0-4915-45a5-9056-d2da2ee89ab5" providerId="ADAL" clId="{0AE57B7B-6FBC-40F3-A65A-5D041CCE4F6E}" dt="2025-05-18T16:26:11.386" v="102" actId="1036"/>
          <ac:spMkLst>
            <pc:docMk/>
            <pc:sldMk cId="1986226407" sldId="844"/>
            <ac:spMk id="52" creationId="{D4B2EC39-9562-347F-2498-504342A3A1F5}"/>
          </ac:spMkLst>
        </pc:spChg>
        <pc:spChg chg="add mod">
          <ac:chgData name="Terio Duran" userId="5eeac5c0-4915-45a5-9056-d2da2ee89ab5" providerId="ADAL" clId="{0AE57B7B-6FBC-40F3-A65A-5D041CCE4F6E}" dt="2025-05-18T16:26:11.386" v="102" actId="1036"/>
          <ac:spMkLst>
            <pc:docMk/>
            <pc:sldMk cId="1986226407" sldId="844"/>
            <ac:spMk id="53" creationId="{5533D84D-577B-8CF7-FD4E-AED4A0ED34C5}"/>
          </ac:spMkLst>
        </pc:spChg>
        <pc:spChg chg="add mod">
          <ac:chgData name="Terio Duran" userId="5eeac5c0-4915-45a5-9056-d2da2ee89ab5" providerId="ADAL" clId="{0AE57B7B-6FBC-40F3-A65A-5D041CCE4F6E}" dt="2025-05-18T16:26:11.386" v="102" actId="1036"/>
          <ac:spMkLst>
            <pc:docMk/>
            <pc:sldMk cId="1986226407" sldId="844"/>
            <ac:spMk id="54" creationId="{92A50171-CBB2-BAE1-02B6-806609A33009}"/>
          </ac:spMkLst>
        </pc:spChg>
        <pc:spChg chg="add mod">
          <ac:chgData name="Terio Duran" userId="5eeac5c0-4915-45a5-9056-d2da2ee89ab5" providerId="ADAL" clId="{0AE57B7B-6FBC-40F3-A65A-5D041CCE4F6E}" dt="2025-05-18T16:26:11.386" v="102" actId="1036"/>
          <ac:spMkLst>
            <pc:docMk/>
            <pc:sldMk cId="1986226407" sldId="844"/>
            <ac:spMk id="55" creationId="{DC4E93C6-F3F3-41B7-7EB2-FA8492ABA64F}"/>
          </ac:spMkLst>
        </pc:spChg>
        <pc:spChg chg="add mod">
          <ac:chgData name="Terio Duran" userId="5eeac5c0-4915-45a5-9056-d2da2ee89ab5" providerId="ADAL" clId="{0AE57B7B-6FBC-40F3-A65A-5D041CCE4F6E}" dt="2025-05-18T16:27:01.663" v="110" actId="1076"/>
          <ac:spMkLst>
            <pc:docMk/>
            <pc:sldMk cId="1986226407" sldId="844"/>
            <ac:spMk id="69" creationId="{89ED69B4-3CF9-E2AE-4FCC-09F215BDFEEE}"/>
          </ac:spMkLst>
        </pc:spChg>
        <pc:picChg chg="del">
          <ac:chgData name="Terio Duran" userId="5eeac5c0-4915-45a5-9056-d2da2ee89ab5" providerId="ADAL" clId="{0AE57B7B-6FBC-40F3-A65A-5D041CCE4F6E}" dt="2025-05-18T16:24:57.537" v="19" actId="21"/>
          <ac:picMkLst>
            <pc:docMk/>
            <pc:sldMk cId="1986226407" sldId="844"/>
            <ac:picMk id="2" creationId="{3F5AE384-8D2A-0AF1-B0AA-C635303A89F3}"/>
          </ac:picMkLst>
        </pc:picChg>
        <pc:picChg chg="add mod">
          <ac:chgData name="Terio Duran" userId="5eeac5c0-4915-45a5-9056-d2da2ee89ab5" providerId="ADAL" clId="{0AE57B7B-6FBC-40F3-A65A-5D041CCE4F6E}" dt="2025-05-18T16:25:16.899" v="20"/>
          <ac:picMkLst>
            <pc:docMk/>
            <pc:sldMk cId="1986226407" sldId="844"/>
            <ac:picMk id="8" creationId="{F6EE7788-5C0E-CDEA-958E-484E207E7DC2}"/>
          </ac:picMkLst>
        </pc:picChg>
        <pc:picChg chg="add mod">
          <ac:chgData name="Terio Duran" userId="5eeac5c0-4915-45a5-9056-d2da2ee89ab5" providerId="ADAL" clId="{0AE57B7B-6FBC-40F3-A65A-5D041CCE4F6E}" dt="2025-05-18T16:26:11.386" v="102" actId="1036"/>
          <ac:picMkLst>
            <pc:docMk/>
            <pc:sldMk cId="1986226407" sldId="844"/>
            <ac:picMk id="27" creationId="{51839B3D-1D00-AE8E-5C6A-CE0654344EF5}"/>
          </ac:picMkLst>
        </pc:picChg>
        <pc:cxnChg chg="add mod">
          <ac:chgData name="Terio Duran" userId="5eeac5c0-4915-45a5-9056-d2da2ee89ab5" providerId="ADAL" clId="{0AE57B7B-6FBC-40F3-A65A-5D041CCE4F6E}" dt="2025-05-18T16:25:16.899" v="20"/>
          <ac:cxnSpMkLst>
            <pc:docMk/>
            <pc:sldMk cId="1986226407" sldId="844"/>
            <ac:cxnSpMk id="12" creationId="{58BB5A49-A6C5-362D-B05B-265249108B66}"/>
          </ac:cxnSpMkLst>
        </pc:cxnChg>
        <pc:cxnChg chg="add mod">
          <ac:chgData name="Terio Duran" userId="5eeac5c0-4915-45a5-9056-d2da2ee89ab5" providerId="ADAL" clId="{0AE57B7B-6FBC-40F3-A65A-5D041CCE4F6E}" dt="2025-05-18T16:25:16.899" v="20"/>
          <ac:cxnSpMkLst>
            <pc:docMk/>
            <pc:sldMk cId="1986226407" sldId="844"/>
            <ac:cxnSpMk id="13" creationId="{C3847B8A-5FC9-5BEF-A39A-D5D89E2E47B9}"/>
          </ac:cxnSpMkLst>
        </pc:cxnChg>
        <pc:cxnChg chg="add mod">
          <ac:chgData name="Terio Duran" userId="5eeac5c0-4915-45a5-9056-d2da2ee89ab5" providerId="ADAL" clId="{0AE57B7B-6FBC-40F3-A65A-5D041CCE4F6E}" dt="2025-05-18T16:25:16.899" v="20"/>
          <ac:cxnSpMkLst>
            <pc:docMk/>
            <pc:sldMk cId="1986226407" sldId="844"/>
            <ac:cxnSpMk id="17" creationId="{8F7C3240-49F1-26D1-1CEA-19273BD3F9EA}"/>
          </ac:cxnSpMkLst>
        </pc:cxnChg>
        <pc:cxnChg chg="add mod">
          <ac:chgData name="Terio Duran" userId="5eeac5c0-4915-45a5-9056-d2da2ee89ab5" providerId="ADAL" clId="{0AE57B7B-6FBC-40F3-A65A-5D041CCE4F6E}" dt="2025-05-18T16:25:16.899" v="20"/>
          <ac:cxnSpMkLst>
            <pc:docMk/>
            <pc:sldMk cId="1986226407" sldId="844"/>
            <ac:cxnSpMk id="20" creationId="{92664F0A-B874-663C-F5FA-EEC061AF38FC}"/>
          </ac:cxnSpMkLst>
        </pc:cxnChg>
        <pc:cxnChg chg="del">
          <ac:chgData name="Terio Duran" userId="5eeac5c0-4915-45a5-9056-d2da2ee89ab5" providerId="ADAL" clId="{0AE57B7B-6FBC-40F3-A65A-5D041CCE4F6E}" dt="2025-05-18T16:24:57.537" v="19" actId="21"/>
          <ac:cxnSpMkLst>
            <pc:docMk/>
            <pc:sldMk cId="1986226407" sldId="844"/>
            <ac:cxnSpMk id="29" creationId="{AD51FBDE-0284-CE21-C8F8-7833A4576602}"/>
          </ac:cxnSpMkLst>
        </pc:cxnChg>
        <pc:cxnChg chg="del">
          <ac:chgData name="Terio Duran" userId="5eeac5c0-4915-45a5-9056-d2da2ee89ab5" providerId="ADAL" clId="{0AE57B7B-6FBC-40F3-A65A-5D041CCE4F6E}" dt="2025-05-18T16:24:57.537" v="19" actId="21"/>
          <ac:cxnSpMkLst>
            <pc:docMk/>
            <pc:sldMk cId="1986226407" sldId="844"/>
            <ac:cxnSpMk id="30" creationId="{01794A13-B9F4-ECA4-0534-4A3E75AECBF0}"/>
          </ac:cxnSpMkLst>
        </pc:cxnChg>
        <pc:cxnChg chg="del">
          <ac:chgData name="Terio Duran" userId="5eeac5c0-4915-45a5-9056-d2da2ee89ab5" providerId="ADAL" clId="{0AE57B7B-6FBC-40F3-A65A-5D041CCE4F6E}" dt="2025-05-18T16:24:57.537" v="19" actId="21"/>
          <ac:cxnSpMkLst>
            <pc:docMk/>
            <pc:sldMk cId="1986226407" sldId="844"/>
            <ac:cxnSpMk id="31" creationId="{854F8854-CC5F-0978-4A9E-C6A83657027F}"/>
          </ac:cxnSpMkLst>
        </pc:cxnChg>
        <pc:cxnChg chg="del">
          <ac:chgData name="Terio Duran" userId="5eeac5c0-4915-45a5-9056-d2da2ee89ab5" providerId="ADAL" clId="{0AE57B7B-6FBC-40F3-A65A-5D041CCE4F6E}" dt="2025-05-18T16:24:57.537" v="19" actId="21"/>
          <ac:cxnSpMkLst>
            <pc:docMk/>
            <pc:sldMk cId="1986226407" sldId="844"/>
            <ac:cxnSpMk id="33" creationId="{1CFEB6B6-A30B-C8AE-1059-D5A6F619CC67}"/>
          </ac:cxnSpMkLst>
        </pc:cxnChg>
        <pc:cxnChg chg="del">
          <ac:chgData name="Terio Duran" userId="5eeac5c0-4915-45a5-9056-d2da2ee89ab5" providerId="ADAL" clId="{0AE57B7B-6FBC-40F3-A65A-5D041CCE4F6E}" dt="2025-05-18T16:24:57.537" v="19" actId="21"/>
          <ac:cxnSpMkLst>
            <pc:docMk/>
            <pc:sldMk cId="1986226407" sldId="844"/>
            <ac:cxnSpMk id="37" creationId="{DD045251-0D87-2579-7094-DCA13DED2C95}"/>
          </ac:cxnSpMkLst>
        </pc:cxnChg>
        <pc:cxnChg chg="del">
          <ac:chgData name="Terio Duran" userId="5eeac5c0-4915-45a5-9056-d2da2ee89ab5" providerId="ADAL" clId="{0AE57B7B-6FBC-40F3-A65A-5D041CCE4F6E}" dt="2025-05-18T16:24:57.537" v="19" actId="21"/>
          <ac:cxnSpMkLst>
            <pc:docMk/>
            <pc:sldMk cId="1986226407" sldId="844"/>
            <ac:cxnSpMk id="39" creationId="{11F18A5E-9E69-665B-3A24-82F169223A46}"/>
          </ac:cxnSpMkLst>
        </pc:cxnChg>
        <pc:cxnChg chg="del">
          <ac:chgData name="Terio Duran" userId="5eeac5c0-4915-45a5-9056-d2da2ee89ab5" providerId="ADAL" clId="{0AE57B7B-6FBC-40F3-A65A-5D041CCE4F6E}" dt="2025-05-18T16:24:57.537" v="19" actId="21"/>
          <ac:cxnSpMkLst>
            <pc:docMk/>
            <pc:sldMk cId="1986226407" sldId="844"/>
            <ac:cxnSpMk id="40" creationId="{D2B08D27-8999-AC11-32EE-6A6AFDF253C1}"/>
          </ac:cxnSpMkLst>
        </pc:cxnChg>
        <pc:cxnChg chg="add mod">
          <ac:chgData name="Terio Duran" userId="5eeac5c0-4915-45a5-9056-d2da2ee89ab5" providerId="ADAL" clId="{0AE57B7B-6FBC-40F3-A65A-5D041CCE4F6E}" dt="2025-05-18T16:26:11.386" v="102" actId="1036"/>
          <ac:cxnSpMkLst>
            <pc:docMk/>
            <pc:sldMk cId="1986226407" sldId="844"/>
            <ac:cxnSpMk id="41" creationId="{5DFC4C8D-F780-6538-4591-B13A97EBD352}"/>
          </ac:cxnSpMkLst>
        </pc:cxnChg>
        <pc:cxnChg chg="add mod">
          <ac:chgData name="Terio Duran" userId="5eeac5c0-4915-45a5-9056-d2da2ee89ab5" providerId="ADAL" clId="{0AE57B7B-6FBC-40F3-A65A-5D041CCE4F6E}" dt="2025-05-18T16:26:11.386" v="102" actId="1036"/>
          <ac:cxnSpMkLst>
            <pc:docMk/>
            <pc:sldMk cId="1986226407" sldId="844"/>
            <ac:cxnSpMk id="43" creationId="{FF2CA2A5-2F6F-8C63-D399-B48DBD1521FA}"/>
          </ac:cxnSpMkLst>
        </pc:cxnChg>
        <pc:cxnChg chg="add mod">
          <ac:chgData name="Terio Duran" userId="5eeac5c0-4915-45a5-9056-d2da2ee89ab5" providerId="ADAL" clId="{0AE57B7B-6FBC-40F3-A65A-5D041CCE4F6E}" dt="2025-05-18T16:26:11.386" v="102" actId="1036"/>
          <ac:cxnSpMkLst>
            <pc:docMk/>
            <pc:sldMk cId="1986226407" sldId="844"/>
            <ac:cxnSpMk id="45" creationId="{CFC50BED-A0BC-E348-C5F2-B936415A83EA}"/>
          </ac:cxnSpMkLst>
        </pc:cxnChg>
        <pc:cxnChg chg="add mod">
          <ac:chgData name="Terio Duran" userId="5eeac5c0-4915-45a5-9056-d2da2ee89ab5" providerId="ADAL" clId="{0AE57B7B-6FBC-40F3-A65A-5D041CCE4F6E}" dt="2025-05-18T16:26:11.386" v="102" actId="1036"/>
          <ac:cxnSpMkLst>
            <pc:docMk/>
            <pc:sldMk cId="1986226407" sldId="844"/>
            <ac:cxnSpMk id="51" creationId="{CFCE3E3A-CCCA-1D5F-D467-70C0B27F06A3}"/>
          </ac:cxnSpMkLst>
        </pc:cxnChg>
      </pc:sldChg>
      <pc:sldChg chg="addSp delSp modSp mod delAnim modAnim">
        <pc:chgData name="Terio Duran" userId="5eeac5c0-4915-45a5-9056-d2da2ee89ab5" providerId="ADAL" clId="{0AE57B7B-6FBC-40F3-A65A-5D041CCE4F6E}" dt="2025-05-18T17:56:36.329" v="835"/>
        <pc:sldMkLst>
          <pc:docMk/>
          <pc:sldMk cId="2294642594" sldId="882"/>
        </pc:sldMkLst>
        <pc:spChg chg="mod">
          <ac:chgData name="Terio Duran" userId="5eeac5c0-4915-45a5-9056-d2da2ee89ab5" providerId="ADAL" clId="{0AE57B7B-6FBC-40F3-A65A-5D041CCE4F6E}" dt="2025-05-18T17:56:14.899" v="833" actId="20577"/>
          <ac:spMkLst>
            <pc:docMk/>
            <pc:sldMk cId="2294642594" sldId="882"/>
            <ac:spMk id="6" creationId="{BF99F1E2-A2E5-E73A-B7E2-8922D36D530F}"/>
          </ac:spMkLst>
        </pc:spChg>
        <pc:picChg chg="del">
          <ac:chgData name="Terio Duran" userId="5eeac5c0-4915-45a5-9056-d2da2ee89ab5" providerId="ADAL" clId="{0AE57B7B-6FBC-40F3-A65A-5D041CCE4F6E}" dt="2025-05-18T17:56:30.924" v="834" actId="21"/>
          <ac:picMkLst>
            <pc:docMk/>
            <pc:sldMk cId="2294642594" sldId="882"/>
            <ac:picMk id="2" creationId="{EA3161C7-B822-AE1A-D2FD-9DCBA71501C7}"/>
          </ac:picMkLst>
        </pc:picChg>
        <pc:picChg chg="add mod">
          <ac:chgData name="Terio Duran" userId="5eeac5c0-4915-45a5-9056-d2da2ee89ab5" providerId="ADAL" clId="{0AE57B7B-6FBC-40F3-A65A-5D041CCE4F6E}" dt="2025-05-18T17:56:36.329" v="835"/>
          <ac:picMkLst>
            <pc:docMk/>
            <pc:sldMk cId="2294642594" sldId="882"/>
            <ac:picMk id="3" creationId="{0BFFA909-15B3-29EE-3B39-E86206051698}"/>
          </ac:picMkLst>
        </pc:picChg>
      </pc:sldChg>
      <pc:sldChg chg="addSp delSp modSp mod delAnim modAnim">
        <pc:chgData name="Terio Duran" userId="5eeac5c0-4915-45a5-9056-d2da2ee89ab5" providerId="ADAL" clId="{0AE57B7B-6FBC-40F3-A65A-5D041CCE4F6E}" dt="2025-05-18T17:58:15.705" v="892" actId="20577"/>
        <pc:sldMkLst>
          <pc:docMk/>
          <pc:sldMk cId="1691690026" sldId="885"/>
        </pc:sldMkLst>
        <pc:spChg chg="mod">
          <ac:chgData name="Terio Duran" userId="5eeac5c0-4915-45a5-9056-d2da2ee89ab5" providerId="ADAL" clId="{0AE57B7B-6FBC-40F3-A65A-5D041CCE4F6E}" dt="2025-05-18T17:58:15.705" v="892" actId="20577"/>
          <ac:spMkLst>
            <pc:docMk/>
            <pc:sldMk cId="1691690026" sldId="885"/>
            <ac:spMk id="6" creationId="{F1CD1262-F49F-DCD4-DFDB-314B8161A796}"/>
          </ac:spMkLst>
        </pc:spChg>
        <pc:picChg chg="add mod">
          <ac:chgData name="Terio Duran" userId="5eeac5c0-4915-45a5-9056-d2da2ee89ab5" providerId="ADAL" clId="{0AE57B7B-6FBC-40F3-A65A-5D041CCE4F6E}" dt="2025-05-18T17:57:16.993" v="837"/>
          <ac:picMkLst>
            <pc:docMk/>
            <pc:sldMk cId="1691690026" sldId="885"/>
            <ac:picMk id="2" creationId="{5E5825C5-6FA0-53A0-C1EE-D27CC44164A8}"/>
          </ac:picMkLst>
        </pc:picChg>
        <pc:picChg chg="del">
          <ac:chgData name="Terio Duran" userId="5eeac5c0-4915-45a5-9056-d2da2ee89ab5" providerId="ADAL" clId="{0AE57B7B-6FBC-40F3-A65A-5D041CCE4F6E}" dt="2025-05-18T17:57:12.027" v="836" actId="21"/>
          <ac:picMkLst>
            <pc:docMk/>
            <pc:sldMk cId="1691690026" sldId="885"/>
            <ac:picMk id="3" creationId="{894F947D-B6FB-F5CD-1EB2-E3992A51B82C}"/>
          </ac:picMkLst>
        </pc:picChg>
      </pc:sldChg>
      <pc:sldChg chg="ord">
        <pc:chgData name="Terio Duran" userId="5eeac5c0-4915-45a5-9056-d2da2ee89ab5" providerId="ADAL" clId="{0AE57B7B-6FBC-40F3-A65A-5D041CCE4F6E}" dt="2025-05-18T18:01:41.897" v="900"/>
        <pc:sldMkLst>
          <pc:docMk/>
          <pc:sldMk cId="1578647946" sldId="901"/>
        </pc:sldMkLst>
      </pc:sldChg>
      <pc:sldChg chg="addSp delSp modSp mod ord delAnim modAnim">
        <pc:chgData name="Terio Duran" userId="5eeac5c0-4915-45a5-9056-d2da2ee89ab5" providerId="ADAL" clId="{0AE57B7B-6FBC-40F3-A65A-5D041CCE4F6E}" dt="2025-05-18T18:01:41.897" v="900"/>
        <pc:sldMkLst>
          <pc:docMk/>
          <pc:sldMk cId="1904534275" sldId="902"/>
        </pc:sldMkLst>
        <pc:picChg chg="add mod">
          <ac:chgData name="Terio Duran" userId="5eeac5c0-4915-45a5-9056-d2da2ee89ab5" providerId="ADAL" clId="{0AE57B7B-6FBC-40F3-A65A-5D041CCE4F6E}" dt="2025-05-18T18:00:51.737" v="898"/>
          <ac:picMkLst>
            <pc:docMk/>
            <pc:sldMk cId="1904534275" sldId="902"/>
            <ac:picMk id="2" creationId="{8F0B5116-50A5-80A5-86D9-882607467D39}"/>
          </ac:picMkLst>
        </pc:picChg>
        <pc:picChg chg="del">
          <ac:chgData name="Terio Duran" userId="5eeac5c0-4915-45a5-9056-d2da2ee89ab5" providerId="ADAL" clId="{0AE57B7B-6FBC-40F3-A65A-5D041CCE4F6E}" dt="2025-05-18T18:00:46.408" v="897" actId="21"/>
          <ac:picMkLst>
            <pc:docMk/>
            <pc:sldMk cId="1904534275" sldId="902"/>
            <ac:picMk id="7" creationId="{5FE1842C-4C6F-037C-A5B1-363AC234F357}"/>
          </ac:picMkLst>
        </pc:picChg>
      </pc:sldChg>
      <pc:sldChg chg="ord">
        <pc:chgData name="Terio Duran" userId="5eeac5c0-4915-45a5-9056-d2da2ee89ab5" providerId="ADAL" clId="{0AE57B7B-6FBC-40F3-A65A-5D041CCE4F6E}" dt="2025-05-18T18:01:41.897" v="900"/>
        <pc:sldMkLst>
          <pc:docMk/>
          <pc:sldMk cId="1583202183" sldId="903"/>
        </pc:sldMkLst>
      </pc:sldChg>
      <pc:sldChg chg="modSp mod">
        <pc:chgData name="Terio Duran" userId="5eeac5c0-4915-45a5-9056-d2da2ee89ab5" providerId="ADAL" clId="{0AE57B7B-6FBC-40F3-A65A-5D041CCE4F6E}" dt="2025-05-19T02:02:19.136" v="1067" actId="1037"/>
        <pc:sldMkLst>
          <pc:docMk/>
          <pc:sldMk cId="907819771" sldId="918"/>
        </pc:sldMkLst>
        <pc:spChg chg="mod">
          <ac:chgData name="Terio Duran" userId="5eeac5c0-4915-45a5-9056-d2da2ee89ab5" providerId="ADAL" clId="{0AE57B7B-6FBC-40F3-A65A-5D041CCE4F6E}" dt="2025-05-19T01:55:03.709" v="1023" actId="20577"/>
          <ac:spMkLst>
            <pc:docMk/>
            <pc:sldMk cId="907819771" sldId="918"/>
            <ac:spMk id="4" creationId="{9B54FA7F-9CC7-1F44-4A9B-3C0C55EBA2EC}"/>
          </ac:spMkLst>
        </pc:spChg>
        <pc:spChg chg="mod">
          <ac:chgData name="Terio Duran" userId="5eeac5c0-4915-45a5-9056-d2da2ee89ab5" providerId="ADAL" clId="{0AE57B7B-6FBC-40F3-A65A-5D041CCE4F6E}" dt="2025-05-19T02:02:19.136" v="1067" actId="1037"/>
          <ac:spMkLst>
            <pc:docMk/>
            <pc:sldMk cId="907819771" sldId="918"/>
            <ac:spMk id="6" creationId="{C7BE73EF-2337-FE37-6F1D-7F353D858C06}"/>
          </ac:spMkLst>
        </pc:spChg>
        <pc:picChg chg="mod">
          <ac:chgData name="Terio Duran" userId="5eeac5c0-4915-45a5-9056-d2da2ee89ab5" providerId="ADAL" clId="{0AE57B7B-6FBC-40F3-A65A-5D041CCE4F6E}" dt="2025-05-19T01:52:09.890" v="1019" actId="1076"/>
          <ac:picMkLst>
            <pc:docMk/>
            <pc:sldMk cId="907819771" sldId="918"/>
            <ac:picMk id="8" creationId="{4636B85B-42E4-7576-69BF-C642ED02AF11}"/>
          </ac:picMkLst>
        </pc:picChg>
      </pc:sldChg>
      <pc:sldChg chg="modSp mod ord">
        <pc:chgData name="Terio Duran" userId="5eeac5c0-4915-45a5-9056-d2da2ee89ab5" providerId="ADAL" clId="{0AE57B7B-6FBC-40F3-A65A-5D041CCE4F6E}" dt="2025-05-18T18:14:48.672" v="907" actId="20577"/>
        <pc:sldMkLst>
          <pc:docMk/>
          <pc:sldMk cId="129100802" sldId="930"/>
        </pc:sldMkLst>
        <pc:spChg chg="mod">
          <ac:chgData name="Terio Duran" userId="5eeac5c0-4915-45a5-9056-d2da2ee89ab5" providerId="ADAL" clId="{0AE57B7B-6FBC-40F3-A65A-5D041CCE4F6E}" dt="2025-05-18T18:14:48.672" v="907" actId="20577"/>
          <ac:spMkLst>
            <pc:docMk/>
            <pc:sldMk cId="129100802" sldId="930"/>
            <ac:spMk id="6" creationId="{ECEE88ED-D06B-E006-DCB7-CF7D6B70195F}"/>
          </ac:spMkLst>
        </pc:spChg>
      </pc:sldChg>
      <pc:sldChg chg="modNotesTx">
        <pc:chgData name="Terio Duran" userId="5eeac5c0-4915-45a5-9056-d2da2ee89ab5" providerId="ADAL" clId="{0AE57B7B-6FBC-40F3-A65A-5D041CCE4F6E}" dt="2025-05-18T17:53:10.937" v="710" actId="20577"/>
        <pc:sldMkLst>
          <pc:docMk/>
          <pc:sldMk cId="484518977" sldId="931"/>
        </pc:sldMkLst>
      </pc:sldChg>
      <pc:sldChg chg="addSp delSp modSp mod modAnim">
        <pc:chgData name="Terio Duran" userId="5eeac5c0-4915-45a5-9056-d2da2ee89ab5" providerId="ADAL" clId="{0AE57B7B-6FBC-40F3-A65A-5D041CCE4F6E}" dt="2025-05-18T17:55:01.460" v="780" actId="20577"/>
        <pc:sldMkLst>
          <pc:docMk/>
          <pc:sldMk cId="2920913492" sldId="936"/>
        </pc:sldMkLst>
        <pc:spChg chg="mod">
          <ac:chgData name="Terio Duran" userId="5eeac5c0-4915-45a5-9056-d2da2ee89ab5" providerId="ADAL" clId="{0AE57B7B-6FBC-40F3-A65A-5D041CCE4F6E}" dt="2025-05-18T17:55:01.460" v="780" actId="20577"/>
          <ac:spMkLst>
            <pc:docMk/>
            <pc:sldMk cId="2920913492" sldId="936"/>
            <ac:spMk id="6" creationId="{D5A5647A-D705-9198-4CEA-9842335E9A93}"/>
          </ac:spMkLst>
        </pc:spChg>
        <pc:picChg chg="add mod">
          <ac:chgData name="Terio Duran" userId="5eeac5c0-4915-45a5-9056-d2da2ee89ab5" providerId="ADAL" clId="{0AE57B7B-6FBC-40F3-A65A-5D041CCE4F6E}" dt="2025-05-18T17:54:33.076" v="714" actId="1076"/>
          <ac:picMkLst>
            <pc:docMk/>
            <pc:sldMk cId="2920913492" sldId="936"/>
            <ac:picMk id="2" creationId="{244742AF-E847-1977-7BD6-03CD137D1348}"/>
          </ac:picMkLst>
        </pc:picChg>
        <pc:picChg chg="del">
          <ac:chgData name="Terio Duran" userId="5eeac5c0-4915-45a5-9056-d2da2ee89ab5" providerId="ADAL" clId="{0AE57B7B-6FBC-40F3-A65A-5D041CCE4F6E}" dt="2025-05-18T17:54:13.550" v="711" actId="21"/>
          <ac:picMkLst>
            <pc:docMk/>
            <pc:sldMk cId="2920913492" sldId="936"/>
            <ac:picMk id="4" creationId="{FDD5F74F-310F-8907-4B22-F0D4409E3192}"/>
          </ac:picMkLst>
        </pc:picChg>
        <pc:picChg chg="del">
          <ac:chgData name="Terio Duran" userId="5eeac5c0-4915-45a5-9056-d2da2ee89ab5" providerId="ADAL" clId="{0AE57B7B-6FBC-40F3-A65A-5D041CCE4F6E}" dt="2025-05-18T17:54:15.622" v="712" actId="21"/>
          <ac:picMkLst>
            <pc:docMk/>
            <pc:sldMk cId="2920913492" sldId="936"/>
            <ac:picMk id="5" creationId="{809A9924-6C7E-DEC3-DA41-B72BA5CC5897}"/>
          </ac:picMkLst>
        </pc:picChg>
      </pc:sldChg>
      <pc:sldChg chg="modSp mod">
        <pc:chgData name="Terio Duran" userId="5eeac5c0-4915-45a5-9056-d2da2ee89ab5" providerId="ADAL" clId="{0AE57B7B-6FBC-40F3-A65A-5D041CCE4F6E}" dt="2025-05-18T23:31:16.709" v="912" actId="14100"/>
        <pc:sldMkLst>
          <pc:docMk/>
          <pc:sldMk cId="1192326883" sldId="939"/>
        </pc:sldMkLst>
        <pc:picChg chg="mod">
          <ac:chgData name="Terio Duran" userId="5eeac5c0-4915-45a5-9056-d2da2ee89ab5" providerId="ADAL" clId="{0AE57B7B-6FBC-40F3-A65A-5D041CCE4F6E}" dt="2025-05-18T23:31:16.709" v="912" actId="14100"/>
          <ac:picMkLst>
            <pc:docMk/>
            <pc:sldMk cId="1192326883" sldId="939"/>
            <ac:picMk id="5" creationId="{27F5B992-4E95-80D8-2030-E065453D5B38}"/>
          </ac:picMkLst>
        </pc:picChg>
      </pc:sldChg>
      <pc:sldChg chg="ord">
        <pc:chgData name="Terio Duran" userId="5eeac5c0-4915-45a5-9056-d2da2ee89ab5" providerId="ADAL" clId="{0AE57B7B-6FBC-40F3-A65A-5D041CCE4F6E}" dt="2025-05-18T18:50:04.787" v="909"/>
        <pc:sldMkLst>
          <pc:docMk/>
          <pc:sldMk cId="710668643" sldId="940"/>
        </pc:sldMkLst>
      </pc:sldChg>
      <pc:sldChg chg="modSp add mod">
        <pc:chgData name="Terio Duran" userId="5eeac5c0-4915-45a5-9056-d2da2ee89ab5" providerId="ADAL" clId="{0AE57B7B-6FBC-40F3-A65A-5D041CCE4F6E}" dt="2025-05-18T16:55:17.061" v="565" actId="20577"/>
        <pc:sldMkLst>
          <pc:docMk/>
          <pc:sldMk cId="4103104849" sldId="945"/>
        </pc:sldMkLst>
        <pc:spChg chg="mod">
          <ac:chgData name="Terio Duran" userId="5eeac5c0-4915-45a5-9056-d2da2ee89ab5" providerId="ADAL" clId="{0AE57B7B-6FBC-40F3-A65A-5D041CCE4F6E}" dt="2025-05-18T16:54:05.268" v="139" actId="20577"/>
          <ac:spMkLst>
            <pc:docMk/>
            <pc:sldMk cId="4103104849" sldId="945"/>
            <ac:spMk id="6" creationId="{0DF45566-F27F-E696-049C-B44AD56513B2}"/>
          </ac:spMkLst>
        </pc:spChg>
        <pc:spChg chg="mod">
          <ac:chgData name="Terio Duran" userId="5eeac5c0-4915-45a5-9056-d2da2ee89ab5" providerId="ADAL" clId="{0AE57B7B-6FBC-40F3-A65A-5D041CCE4F6E}" dt="2025-05-18T16:55:17.061" v="565" actId="20577"/>
          <ac:spMkLst>
            <pc:docMk/>
            <pc:sldMk cId="4103104849" sldId="945"/>
            <ac:spMk id="17" creationId="{BD86C7FB-5106-B428-C102-C65542075B09}"/>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view3D>
      <c:rotX val="30"/>
      <c:rotY val="0"/>
      <c:rAngAx val="0"/>
    </c:view3D>
    <c:floor>
      <c:thickness val="0"/>
    </c:floor>
    <c:sideWall>
      <c:thickness val="0"/>
    </c:sideWall>
    <c:backWall>
      <c:thickness val="0"/>
    </c:backWall>
    <c:plotArea>
      <c:layout>
        <c:manualLayout>
          <c:layoutTarget val="inner"/>
          <c:xMode val="edge"/>
          <c:yMode val="edge"/>
          <c:x val="4.4938087298444E-2"/>
          <c:y val="3.7333458221208496E-2"/>
          <c:w val="0.95506173363720404"/>
          <c:h val="0.96266673199172004"/>
        </c:manualLayout>
      </c:layout>
      <c:pie3DChart>
        <c:varyColors val="1"/>
        <c:ser>
          <c:idx val="0"/>
          <c:order val="0"/>
          <c:tx>
            <c:strRef>
              <c:f>Sheet1!$B$1</c:f>
              <c:strCache>
                <c:ptCount val="1"/>
                <c:pt idx="0">
                  <c:v>Sales</c:v>
                </c:pt>
              </c:strCache>
            </c:strRef>
          </c:tx>
          <c:dPt>
            <c:idx val="0"/>
            <c:bubble3D val="0"/>
            <c:spPr>
              <a:gradFill flip="none" rotWithShape="1">
                <a:gsLst>
                  <a:gs pos="0">
                    <a:srgbClr val="1084D3"/>
                  </a:gs>
                  <a:gs pos="100000">
                    <a:srgbClr val="0A5587"/>
                  </a:gs>
                </a:gsLst>
                <a:lin ang="0" scaled="1"/>
                <a:tileRect/>
              </a:gradFill>
            </c:spPr>
            <c:extLst>
              <c:ext xmlns:c16="http://schemas.microsoft.com/office/drawing/2014/chart" uri="{C3380CC4-5D6E-409C-BE32-E72D297353CC}">
                <c16:uniqueId val="{00000001-9D39-472C-9D44-0845001C763B}"/>
              </c:ext>
            </c:extLst>
          </c:dPt>
          <c:dPt>
            <c:idx val="1"/>
            <c:bubble3D val="0"/>
            <c:spPr>
              <a:gradFill flip="none" rotWithShape="1">
                <a:gsLst>
                  <a:gs pos="0">
                    <a:srgbClr val="EF5E1A"/>
                  </a:gs>
                  <a:gs pos="100000">
                    <a:srgbClr val="CB4300"/>
                  </a:gs>
                </a:gsLst>
                <a:lin ang="0" scaled="1"/>
                <a:tileRect/>
              </a:gradFill>
            </c:spPr>
            <c:extLst>
              <c:ext xmlns:c16="http://schemas.microsoft.com/office/drawing/2014/chart" uri="{C3380CC4-5D6E-409C-BE32-E72D297353CC}">
                <c16:uniqueId val="{00000003-9D39-472C-9D44-0845001C763B}"/>
              </c:ext>
            </c:extLst>
          </c:dPt>
          <c:cat>
            <c:numRef>
              <c:f>Sheet1!$A$2:$A$5</c:f>
              <c:numCache>
                <c:formatCode>General</c:formatCode>
                <c:ptCount val="4"/>
              </c:numCache>
            </c:numRef>
          </c:cat>
          <c:val>
            <c:numRef>
              <c:f>Sheet1!$B$2:$B$5</c:f>
              <c:numCache>
                <c:formatCode>0%</c:formatCode>
                <c:ptCount val="4"/>
                <c:pt idx="0">
                  <c:v>0.36</c:v>
                </c:pt>
                <c:pt idx="1">
                  <c:v>0.5</c:v>
                </c:pt>
              </c:numCache>
            </c:numRef>
          </c:val>
          <c:extLst>
            <c:ext xmlns:c16="http://schemas.microsoft.com/office/drawing/2014/chart" uri="{C3380CC4-5D6E-409C-BE32-E72D297353CC}">
              <c16:uniqueId val="{00000004-9D39-472C-9D44-0845001C763B}"/>
            </c:ext>
          </c:extLst>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en-US"/>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spPr>
        <a:noFill/>
        <a:ln w="6350" cap="flat" cmpd="sng" algn="ctr">
          <a:solidFill>
            <a:schemeClr val="tx1">
              <a:tint val="75000"/>
            </a:schemeClr>
          </a:solidFill>
          <a:prstDash val="solid"/>
          <a:round/>
        </a:ln>
        <a:effectLst/>
        <a:sp3d contourW="6350">
          <a:contourClr>
            <a:schemeClr val="tx1">
              <a:tint val="75000"/>
            </a:schemeClr>
          </a:contourClr>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4.4938087298444E-2"/>
          <c:y val="3.7333458221208496E-2"/>
          <c:w val="0.95506173363720404"/>
          <c:h val="0.96266673199172004"/>
        </c:manualLayout>
      </c:layout>
      <c:pie3DChart>
        <c:varyColors val="1"/>
        <c:ser>
          <c:idx val="0"/>
          <c:order val="0"/>
          <c:tx>
            <c:strRef>
              <c:f>Sheet1!$B$1</c:f>
              <c:strCache>
                <c:ptCount val="1"/>
                <c:pt idx="0">
                  <c:v>Sales</c:v>
                </c:pt>
              </c:strCache>
            </c:strRef>
          </c:tx>
          <c:dPt>
            <c:idx val="0"/>
            <c:bubble3D val="0"/>
            <c:spPr>
              <a:solidFill>
                <a:srgbClr val="009BDF"/>
              </a:solidFill>
              <a:ln>
                <a:noFill/>
              </a:ln>
              <a:effectLst/>
              <a:sp3d/>
            </c:spPr>
            <c:extLst>
              <c:ext xmlns:c16="http://schemas.microsoft.com/office/drawing/2014/chart" uri="{C3380CC4-5D6E-409C-BE32-E72D297353CC}">
                <c16:uniqueId val="{00000001-E343-43F8-9B64-DFDDB399DD28}"/>
              </c:ext>
            </c:extLst>
          </c:dPt>
          <c:dPt>
            <c:idx val="1"/>
            <c:bubble3D val="0"/>
            <c:spPr>
              <a:solidFill>
                <a:srgbClr val="00426B"/>
              </a:solidFill>
              <a:ln>
                <a:noFill/>
              </a:ln>
              <a:effectLst/>
              <a:sp3d/>
            </c:spPr>
            <c:extLst>
              <c:ext xmlns:c16="http://schemas.microsoft.com/office/drawing/2014/chart" uri="{C3380CC4-5D6E-409C-BE32-E72D297353CC}">
                <c16:uniqueId val="{00000003-E343-43F8-9B64-DFDDB399DD28}"/>
              </c:ext>
            </c:extLst>
          </c:dPt>
          <c:dPt>
            <c:idx val="2"/>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extLst>
              <c:ext xmlns:c16="http://schemas.microsoft.com/office/drawing/2014/chart" uri="{C3380CC4-5D6E-409C-BE32-E72D297353CC}">
                <c16:uniqueId val="{00000005-650A-4AFC-8A25-14835FA9351E}"/>
              </c:ext>
            </c:extLst>
          </c:dPt>
          <c:dPt>
            <c:idx val="3"/>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sp3d/>
            </c:spPr>
            <c:extLst>
              <c:ext xmlns:c16="http://schemas.microsoft.com/office/drawing/2014/chart" uri="{C3380CC4-5D6E-409C-BE32-E72D297353CC}">
                <c16:uniqueId val="{00000007-650A-4AFC-8A25-14835FA9351E}"/>
              </c:ext>
            </c:extLst>
          </c:dPt>
          <c:cat>
            <c:numRef>
              <c:f>Sheet1!$A$2:$A$5</c:f>
              <c:numCache>
                <c:formatCode>General</c:formatCode>
                <c:ptCount val="4"/>
              </c:numCache>
            </c:numRef>
          </c:cat>
          <c:val>
            <c:numRef>
              <c:f>Sheet1!$B$2:$B$5</c:f>
              <c:numCache>
                <c:formatCode>0%</c:formatCode>
                <c:ptCount val="4"/>
                <c:pt idx="0">
                  <c:v>0.36</c:v>
                </c:pt>
                <c:pt idx="1">
                  <c:v>0.5</c:v>
                </c:pt>
              </c:numCache>
            </c:numRef>
          </c:val>
          <c:extLst>
            <c:ext xmlns:c16="http://schemas.microsoft.com/office/drawing/2014/chart" uri="{C3380CC4-5D6E-409C-BE32-E72D297353CC}">
              <c16:uniqueId val="{00000004-E343-43F8-9B64-DFDDB399DD28}"/>
            </c:ext>
          </c:extLst>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800"/>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rawings/drawing1.xml><?xml version="1.0" encoding="utf-8"?>
<c:userShapes xmlns:c="http://schemas.openxmlformats.org/drawingml/2006/chart">
  <cdr:relSizeAnchor xmlns:cdr="http://schemas.openxmlformats.org/drawingml/2006/chartDrawing">
    <cdr:from>
      <cdr:x>0.68319</cdr:x>
      <cdr:y>0.34762</cdr:y>
    </cdr:from>
    <cdr:to>
      <cdr:x>0.9985</cdr:x>
      <cdr:y>0.86904</cdr:y>
    </cdr:to>
    <cdr:sp macro="" textlink="">
      <cdr:nvSpPr>
        <cdr:cNvPr id="2" name="TextBox 1">
          <a:extLst xmlns:a="http://schemas.openxmlformats.org/drawingml/2006/main">
            <a:ext uri="{FF2B5EF4-FFF2-40B4-BE49-F238E27FC236}">
              <a16:creationId xmlns:a16="http://schemas.microsoft.com/office/drawing/2014/main" id="{6C55AB8F-2D0D-43E9-B8B0-8C1A62842DCA}"/>
            </a:ext>
          </a:extLst>
        </cdr:cNvPr>
        <cdr:cNvSpPr txBox="1"/>
      </cdr:nvSpPr>
      <cdr:spPr>
        <a:xfrm xmlns:a="http://schemas.openxmlformats.org/drawingml/2006/main">
          <a:off x="1981199" y="6096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0.68319</cdr:x>
      <cdr:y>0.34762</cdr:y>
    </cdr:from>
    <cdr:to>
      <cdr:x>0.9985</cdr:x>
      <cdr:y>0.86904</cdr:y>
    </cdr:to>
    <cdr:sp macro="" textlink="">
      <cdr:nvSpPr>
        <cdr:cNvPr id="2" name="TextBox 1">
          <a:extLst xmlns:a="http://schemas.openxmlformats.org/drawingml/2006/main">
            <a:ext uri="{FF2B5EF4-FFF2-40B4-BE49-F238E27FC236}">
              <a16:creationId xmlns:a16="http://schemas.microsoft.com/office/drawing/2014/main" id="{6C55AB8F-2D0D-43E9-B8B0-8C1A62842DCA}"/>
            </a:ext>
          </a:extLst>
        </cdr:cNvPr>
        <cdr:cNvSpPr txBox="1"/>
      </cdr:nvSpPr>
      <cdr:spPr>
        <a:xfrm xmlns:a="http://schemas.openxmlformats.org/drawingml/2006/main">
          <a:off x="1981199" y="6096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890EABB2-A8AD-42AF-95A2-7593642E7C71}" type="datetimeFigureOut">
              <a:rPr lang="en-US" smtClean="0"/>
              <a:t>5/20/25</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D84D3CB3-FBEF-4128-88FE-8EF4126500C0}" type="slidenum">
              <a:rPr lang="en-US" smtClean="0"/>
              <a:t>‹#›</a:t>
            </a:fld>
            <a:endParaRPr lang="en-US"/>
          </a:p>
        </p:txBody>
      </p:sp>
    </p:spTree>
    <p:extLst>
      <p:ext uri="{BB962C8B-B14F-4D97-AF65-F5344CB8AC3E}">
        <p14:creationId xmlns:p14="http://schemas.microsoft.com/office/powerpoint/2010/main" val="30984340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0EF52FE1-206E-194F-AEF2-503A6FC86ED8}" type="datetimeFigureOut">
              <a:rPr lang="en-US" smtClean="0"/>
              <a:t>5/20/25</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926A6CE7-49CE-C645-B306-B08ECDF8980D}" type="slidenum">
              <a:rPr lang="en-US" smtClean="0"/>
              <a:t>‹#›</a:t>
            </a:fld>
            <a:endParaRPr lang="en-US"/>
          </a:p>
        </p:txBody>
      </p:sp>
    </p:spTree>
    <p:extLst>
      <p:ext uri="{BB962C8B-B14F-4D97-AF65-F5344CB8AC3E}">
        <p14:creationId xmlns:p14="http://schemas.microsoft.com/office/powerpoint/2010/main" val="3452042552"/>
      </p:ext>
    </p:extLst>
  </p:cSld>
  <p:clrMap bg1="lt1" tx1="dk1" bg2="lt2" tx2="dk2" accent1="accent1" accent2="accent2" accent3="accent3" accent4="accent4" accent5="accent5" accent6="accent6" hlink="hlink" folHlink="folHlink"/>
  <p:notesStyle>
    <a:lvl1pPr marL="0" algn="l" defTabSz="457154" rtl="0" eaLnBrk="1" latinLnBrk="0" hangingPunct="1">
      <a:defRPr sz="1200" kern="1200">
        <a:solidFill>
          <a:schemeClr val="tx1"/>
        </a:solidFill>
        <a:latin typeface="+mn-lt"/>
        <a:ea typeface="+mn-ea"/>
        <a:cs typeface="+mn-cs"/>
      </a:defRPr>
    </a:lvl1pPr>
    <a:lvl2pPr marL="457154" algn="l" defTabSz="457154" rtl="0" eaLnBrk="1" latinLnBrk="0" hangingPunct="1">
      <a:defRPr sz="1200" kern="1200">
        <a:solidFill>
          <a:schemeClr val="tx1"/>
        </a:solidFill>
        <a:latin typeface="+mn-lt"/>
        <a:ea typeface="+mn-ea"/>
        <a:cs typeface="+mn-cs"/>
      </a:defRPr>
    </a:lvl2pPr>
    <a:lvl3pPr marL="914309" algn="l" defTabSz="457154" rtl="0" eaLnBrk="1" latinLnBrk="0" hangingPunct="1">
      <a:defRPr sz="1200" kern="1200">
        <a:solidFill>
          <a:schemeClr val="tx1"/>
        </a:solidFill>
        <a:latin typeface="+mn-lt"/>
        <a:ea typeface="+mn-ea"/>
        <a:cs typeface="+mn-cs"/>
      </a:defRPr>
    </a:lvl3pPr>
    <a:lvl4pPr marL="1371463" algn="l" defTabSz="457154" rtl="0" eaLnBrk="1" latinLnBrk="0" hangingPunct="1">
      <a:defRPr sz="1200" kern="1200">
        <a:solidFill>
          <a:schemeClr val="tx1"/>
        </a:solidFill>
        <a:latin typeface="+mn-lt"/>
        <a:ea typeface="+mn-ea"/>
        <a:cs typeface="+mn-cs"/>
      </a:defRPr>
    </a:lvl4pPr>
    <a:lvl5pPr marL="1828617" algn="l" defTabSz="457154" rtl="0" eaLnBrk="1" latinLnBrk="0" hangingPunct="1">
      <a:defRPr sz="1200" kern="1200">
        <a:solidFill>
          <a:schemeClr val="tx1"/>
        </a:solidFill>
        <a:latin typeface="+mn-lt"/>
        <a:ea typeface="+mn-ea"/>
        <a:cs typeface="+mn-cs"/>
      </a:defRPr>
    </a:lvl5pPr>
    <a:lvl6pPr marL="2285771" algn="l" defTabSz="457154" rtl="0" eaLnBrk="1" latinLnBrk="0" hangingPunct="1">
      <a:defRPr sz="1200" kern="1200">
        <a:solidFill>
          <a:schemeClr val="tx1"/>
        </a:solidFill>
        <a:latin typeface="+mn-lt"/>
        <a:ea typeface="+mn-ea"/>
        <a:cs typeface="+mn-cs"/>
      </a:defRPr>
    </a:lvl6pPr>
    <a:lvl7pPr marL="2742926" algn="l" defTabSz="457154" rtl="0" eaLnBrk="1" latinLnBrk="0" hangingPunct="1">
      <a:defRPr sz="1200" kern="1200">
        <a:solidFill>
          <a:schemeClr val="tx1"/>
        </a:solidFill>
        <a:latin typeface="+mn-lt"/>
        <a:ea typeface="+mn-ea"/>
        <a:cs typeface="+mn-cs"/>
      </a:defRPr>
    </a:lvl7pPr>
    <a:lvl8pPr marL="3200080" algn="l" defTabSz="457154" rtl="0" eaLnBrk="1" latinLnBrk="0" hangingPunct="1">
      <a:defRPr sz="1200" kern="1200">
        <a:solidFill>
          <a:schemeClr val="tx1"/>
        </a:solidFill>
        <a:latin typeface="+mn-lt"/>
        <a:ea typeface="+mn-ea"/>
        <a:cs typeface="+mn-cs"/>
      </a:defRPr>
    </a:lvl8pPr>
    <a:lvl9pPr marL="3657234" algn="l" defTabSz="45715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ww.tmhnc.com/parts" TargetMode="External"/><Relationship Id="rId2" Type="http://schemas.openxmlformats.org/officeDocument/2006/relationships/slide" Target="../slides/slide69.xml"/><Relationship Id="rId1" Type="http://schemas.openxmlformats.org/officeDocument/2006/relationships/notesMaster" Target="../notesMasters/notesMaster1.xml"/><Relationship Id="rId5" Type="http://schemas.openxmlformats.org/officeDocument/2006/relationships/hyperlink" Target="https://www.toyotaforklift.com/blog/what-is-a-forklift-data-plate-and-how-do-i-read-it" TargetMode="External"/><Relationship Id="rId4" Type="http://schemas.openxmlformats.org/officeDocument/2006/relationships/hyperlink" Target="https://www.tmhnc.com/blog/what-forklift-mast-type-do-you-need-2-or-3-stage" TargetMode="Externa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6A6CE7-49CE-C645-B306-B08ECDF8980D}" type="slidenum">
              <a:rPr lang="en-US" smtClean="0"/>
              <a:t>1</a:t>
            </a:fld>
            <a:endParaRPr lang="en-US"/>
          </a:p>
        </p:txBody>
      </p:sp>
    </p:spTree>
    <p:extLst>
      <p:ext uri="{BB962C8B-B14F-4D97-AF65-F5344CB8AC3E}">
        <p14:creationId xmlns:p14="http://schemas.microsoft.com/office/powerpoint/2010/main" val="2117392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ABED4-D7B6-44DA-251F-F702F30D58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46C2CC-713F-7ED4-555A-8943D0D088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1A7128-A845-F653-359A-8523C8545DA1}"/>
              </a:ext>
            </a:extLst>
          </p:cNvPr>
          <p:cNvSpPr>
            <a:spLocks noGrp="1"/>
          </p:cNvSpPr>
          <p:nvPr>
            <p:ph type="body" idx="1"/>
          </p:nvPr>
        </p:nvSpPr>
        <p:spPr/>
        <p:txBody>
          <a:bodyPr/>
          <a:lstStyle/>
          <a:p>
            <a:pPr marL="474254" indent="-329343"/>
            <a:r>
              <a:rPr lang="en-US" dirty="0"/>
              <a:t>Click on the image to view the video</a:t>
            </a:r>
          </a:p>
          <a:p>
            <a:pPr marL="474254" indent="-329343"/>
            <a:endParaRPr lang="en-US" dirty="0"/>
          </a:p>
          <a:p>
            <a:pPr marL="474254" indent="-329343"/>
            <a:r>
              <a:rPr lang="en-US" dirty="0"/>
              <a:t>This I short video of a powered industrial truck forklift accident that was caught on camera. This was a seasoned operator who had gone through the OSHA required PIT training and yet this accident still occurred. Lets take a look: Oh by the way there is no sound to this video – You will want to focus towards the upper middle of the video to see what happens.  </a:t>
            </a:r>
          </a:p>
          <a:p>
            <a:pPr marL="474254" indent="-329343"/>
            <a:endParaRPr lang="en-US" dirty="0"/>
          </a:p>
          <a:p>
            <a:pPr marL="474254" indent="-329343"/>
            <a:r>
              <a:rPr lang="en-US" dirty="0"/>
              <a:t>In the video we see a pedestrian walking towards the path of a powered industrial truck when he is suddenly distracted by something. He doesn't see the PIT coming towards him until it was too late. The operator on the other hand was moving forward with a restricted view and he didn’t see the pedestrian. Tragically it was a perfect storm that resulted in this horrible accident. </a:t>
            </a:r>
          </a:p>
          <a:p>
            <a:pPr marL="144911" indent="0">
              <a:buNone/>
            </a:pPr>
            <a:endParaRPr lang="en-US" dirty="0"/>
          </a:p>
          <a:p>
            <a:pPr marL="474254" indent="-329343"/>
            <a:r>
              <a:rPr lang="en-US" dirty="0"/>
              <a:t>This is why it’s so important to understand the hazards, risks and OSHA requirements associated with operating powered industrial trucks.  </a:t>
            </a:r>
          </a:p>
          <a:p>
            <a:pPr marL="144911" indent="0">
              <a:buNone/>
            </a:pPr>
            <a:endParaRPr lang="en-US" dirty="0"/>
          </a:p>
          <a:p>
            <a:pPr marL="474254" indent="-329343"/>
            <a:r>
              <a:rPr lang="en-US" dirty="0"/>
              <a:t>Could a similar accident happen in our operations? The answer to that for most of us on this call is yes. </a:t>
            </a:r>
          </a:p>
          <a:p>
            <a:pPr marL="474254" indent="-329343"/>
            <a:r>
              <a:rPr lang="en-US" dirty="0"/>
              <a:t>If an OSHA inspector viewed this video, who would they have blamed? The operator, pedestrian or employer? 9 times out of 10 OSHA would have blamed and cited the employer.  </a:t>
            </a:r>
          </a:p>
          <a:p>
            <a:pPr marL="474254" indent="-329343"/>
            <a:r>
              <a:rPr lang="en-US" dirty="0"/>
              <a:t>Could this accident have been prevented?  Absolutely 100% </a:t>
            </a:r>
          </a:p>
        </p:txBody>
      </p:sp>
      <p:sp>
        <p:nvSpPr>
          <p:cNvPr id="4" name="Slide Number Placeholder 3">
            <a:extLst>
              <a:ext uri="{FF2B5EF4-FFF2-40B4-BE49-F238E27FC236}">
                <a16:creationId xmlns:a16="http://schemas.microsoft.com/office/drawing/2014/main" id="{F0F146FE-D893-7D68-46DD-76B1DEF4261E}"/>
              </a:ext>
            </a:extLst>
          </p:cNvPr>
          <p:cNvSpPr>
            <a:spLocks noGrp="1"/>
          </p:cNvSpPr>
          <p:nvPr>
            <p:ph type="sldNum" sz="quarter" idx="5"/>
          </p:nvPr>
        </p:nvSpPr>
        <p:spPr/>
        <p:txBody>
          <a:bodyPr/>
          <a:lstStyle/>
          <a:p>
            <a:fld id="{926A6CE7-49CE-C645-B306-B08ECDF8980D}" type="slidenum">
              <a:rPr lang="en-US" smtClean="0"/>
              <a:t>18</a:t>
            </a:fld>
            <a:endParaRPr lang="en-US"/>
          </a:p>
        </p:txBody>
      </p:sp>
    </p:spTree>
    <p:extLst>
      <p:ext uri="{BB962C8B-B14F-4D97-AF65-F5344CB8AC3E}">
        <p14:creationId xmlns:p14="http://schemas.microsoft.com/office/powerpoint/2010/main" val="16397246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C73960-9408-5AD1-A359-CFAC6FBA92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0B96C0-4E8C-550F-8428-3E42FD6A4F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91442A-FD2B-E58E-6F2D-9859AEA1C6CB}"/>
              </a:ext>
            </a:extLst>
          </p:cNvPr>
          <p:cNvSpPr>
            <a:spLocks noGrp="1"/>
          </p:cNvSpPr>
          <p:nvPr>
            <p:ph type="body" idx="1"/>
          </p:nvPr>
        </p:nvSpPr>
        <p:spPr/>
        <p:txBody>
          <a:bodyPr/>
          <a:lstStyle/>
          <a:p>
            <a:pPr marL="316361" indent="-171450"/>
            <a:r>
              <a:rPr lang="en-US" dirty="0"/>
              <a:t>If possible, create two or three break groups of operators to complete this activity</a:t>
            </a:r>
          </a:p>
          <a:p>
            <a:pPr marL="316361" indent="-171450"/>
            <a:r>
              <a:rPr lang="en-US" dirty="0"/>
              <a:t>If you don’t have a sufficient number of operators for breakout groups, then review this activity with a single group. </a:t>
            </a:r>
          </a:p>
          <a:p>
            <a:endParaRPr lang="en-US" dirty="0"/>
          </a:p>
        </p:txBody>
      </p:sp>
      <p:sp>
        <p:nvSpPr>
          <p:cNvPr id="4" name="Slide Number Placeholder 3">
            <a:extLst>
              <a:ext uri="{FF2B5EF4-FFF2-40B4-BE49-F238E27FC236}">
                <a16:creationId xmlns:a16="http://schemas.microsoft.com/office/drawing/2014/main" id="{B614AB39-7778-6EF6-70BA-6D85AB7B6289}"/>
              </a:ext>
            </a:extLst>
          </p:cNvPr>
          <p:cNvSpPr>
            <a:spLocks noGrp="1"/>
          </p:cNvSpPr>
          <p:nvPr>
            <p:ph type="sldNum" sz="quarter" idx="5"/>
          </p:nvPr>
        </p:nvSpPr>
        <p:spPr/>
        <p:txBody>
          <a:bodyPr/>
          <a:lstStyle/>
          <a:p>
            <a:fld id="{926A6CE7-49CE-C645-B306-B08ECDF8980D}" type="slidenum">
              <a:rPr lang="en-US" smtClean="0"/>
              <a:t>19</a:t>
            </a:fld>
            <a:endParaRPr lang="en-US" dirty="0"/>
          </a:p>
        </p:txBody>
      </p:sp>
    </p:spTree>
    <p:extLst>
      <p:ext uri="{BB962C8B-B14F-4D97-AF65-F5344CB8AC3E}">
        <p14:creationId xmlns:p14="http://schemas.microsoft.com/office/powerpoint/2010/main" val="5229085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6402E-4F5D-791D-40CB-B70C4D479A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C8C8E0-0ACF-9F71-4435-A7A77537AD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43D469-E822-324D-D270-A42DF02D4908}"/>
              </a:ext>
            </a:extLst>
          </p:cNvPr>
          <p:cNvSpPr>
            <a:spLocks noGrp="1"/>
          </p:cNvSpPr>
          <p:nvPr>
            <p:ph type="body" idx="1"/>
          </p:nvPr>
        </p:nvSpPr>
        <p:spPr/>
        <p:txBody>
          <a:bodyPr/>
          <a:lstStyle/>
          <a:p>
            <a:r>
              <a:rPr lang="en-US" dirty="0"/>
              <a:t>Powered industrial trucks are classified by manufacturers according to their individual characteristics. Classification depends on factors such as application use, fuel options and features of the lift. This is important because OSHA requires the employer to certify that their operators are knowledgeable and competent to use each class of lift they will be operating.  </a:t>
            </a:r>
          </a:p>
          <a:p>
            <a:endParaRPr lang="en-US" dirty="0"/>
          </a:p>
          <a:p>
            <a:r>
              <a:rPr lang="en-US" dirty="0"/>
              <a:t>There are seven classes of powered industrial trucks which includes: </a:t>
            </a:r>
          </a:p>
          <a:p>
            <a:endParaRPr lang="en-US" dirty="0"/>
          </a:p>
          <a:p>
            <a:r>
              <a:rPr lang="en-US" dirty="0"/>
              <a:t>Class I— Electric Motor Rider Trucks (Cushion or Pneumatic)</a:t>
            </a:r>
          </a:p>
          <a:p>
            <a:r>
              <a:rPr lang="en-US" dirty="0"/>
              <a:t>Class I covers all of our electric sit-down lifts. This class of lift is also used where air quality needs to be considered such as cold storage, truck trailers or shipping containers.  </a:t>
            </a:r>
          </a:p>
          <a:p>
            <a:r>
              <a:rPr lang="en-US" dirty="0"/>
              <a:t>Class II— Electric Motor Narrow Aisle Trucks</a:t>
            </a:r>
          </a:p>
          <a:p>
            <a:r>
              <a:rPr lang="en-US" dirty="0"/>
              <a:t>Class II covers all of our order pickers and reach trucks. They are powered by batteries and are designed for narrow aisle applications such as warehouses that have storage rack set ups. </a:t>
            </a:r>
          </a:p>
          <a:p>
            <a:r>
              <a:rPr lang="en-US" dirty="0"/>
              <a:t>Class III— Electric Motor Hand Truck or Hand/Rider Trucks</a:t>
            </a:r>
          </a:p>
          <a:p>
            <a:r>
              <a:rPr lang="en-US" dirty="0"/>
              <a:t>Class III covers all of our electric pallet jacks which includes walk behind or type you ride on. These are powered by batteries and are hand-controlled lifts where the operator controls the lift through a tiller or lever to steer. </a:t>
            </a:r>
          </a:p>
          <a:p>
            <a:r>
              <a:rPr lang="en-US" dirty="0"/>
              <a:t>Class IV— Internal Combustion Engine Truck (Cushion Tires) </a:t>
            </a:r>
          </a:p>
          <a:p>
            <a:r>
              <a:rPr lang="en-US" dirty="0"/>
              <a:t>Class IV covers sit-down counterbalanced lifts with cushion tires. They are powered by internal combustion engines that run on either diesel fuel, liquid petroleum gas, gasoline or compressed natural gas. They are generally used in doors, on smooth dry floors and in well ventilated areas.  </a:t>
            </a:r>
          </a:p>
          <a:p>
            <a:r>
              <a:rPr lang="en-US" dirty="0"/>
              <a:t>Class V— Internal Combustion Engine Trucks (Pneumatic Tires) </a:t>
            </a:r>
          </a:p>
          <a:p>
            <a:r>
              <a:rPr lang="en-US" dirty="0"/>
              <a:t>Covers sit down counterbalanced lifts with pneumatic tires. They run on liquid petroleum gas, gasoline, diesel and compressed natural gas. They are designed primarily for outdoor use. </a:t>
            </a:r>
          </a:p>
          <a:p>
            <a:r>
              <a:rPr lang="en-US" dirty="0"/>
              <a:t>Class VI— Electric and Internal Combustion Engine Tractors </a:t>
            </a:r>
          </a:p>
          <a:p>
            <a:r>
              <a:rPr lang="en-US" dirty="0"/>
              <a:t>This class includes electric and internal combustion engine tow tractors. This equipment is most commonly used for towing loads rather than lifting. Trucks in this class are ideal for use at airports but are also commonly used in assembly line areas.</a:t>
            </a:r>
          </a:p>
          <a:p>
            <a:r>
              <a:rPr lang="en-US" dirty="0"/>
              <a:t>Class VII— Rough Terrain Forklift Trucks </a:t>
            </a:r>
          </a:p>
          <a:p>
            <a:r>
              <a:rPr lang="en-US" dirty="0"/>
              <a:t>Lifts in this class feature, large, tractor-style tires and are powered almost exclusively by diesel engines for outdoor use in rugged terrain.</a:t>
            </a:r>
          </a:p>
          <a:p>
            <a:endParaRPr lang="en-US" dirty="0"/>
          </a:p>
          <a:p>
            <a:endParaRPr lang="en-US" dirty="0"/>
          </a:p>
        </p:txBody>
      </p:sp>
      <p:sp>
        <p:nvSpPr>
          <p:cNvPr id="4" name="Slide Number Placeholder 3">
            <a:extLst>
              <a:ext uri="{FF2B5EF4-FFF2-40B4-BE49-F238E27FC236}">
                <a16:creationId xmlns:a16="http://schemas.microsoft.com/office/drawing/2014/main" id="{277F6438-BF9F-549E-DB0D-68026AF21B93}"/>
              </a:ext>
            </a:extLst>
          </p:cNvPr>
          <p:cNvSpPr>
            <a:spLocks noGrp="1"/>
          </p:cNvSpPr>
          <p:nvPr>
            <p:ph type="sldNum" sz="quarter" idx="5"/>
          </p:nvPr>
        </p:nvSpPr>
        <p:spPr/>
        <p:txBody>
          <a:bodyPr/>
          <a:lstStyle/>
          <a:p>
            <a:fld id="{926A6CE7-49CE-C645-B306-B08ECDF8980D}" type="slidenum">
              <a:rPr lang="en-US" smtClean="0"/>
              <a:t>20</a:t>
            </a:fld>
            <a:endParaRPr lang="en-US"/>
          </a:p>
        </p:txBody>
      </p:sp>
    </p:spTree>
    <p:extLst>
      <p:ext uri="{BB962C8B-B14F-4D97-AF65-F5344CB8AC3E}">
        <p14:creationId xmlns:p14="http://schemas.microsoft.com/office/powerpoint/2010/main" val="27436193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2C73E-861D-B835-0391-A582123071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8B30D2-307B-3B75-CA1B-5D75AF6E41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BEEB8B-1F6A-409D-140B-FDB6BB587CAD}"/>
              </a:ext>
            </a:extLst>
          </p:cNvPr>
          <p:cNvSpPr>
            <a:spLocks noGrp="1"/>
          </p:cNvSpPr>
          <p:nvPr>
            <p:ph type="body" idx="1"/>
          </p:nvPr>
        </p:nvSpPr>
        <p:spPr/>
        <p:txBody>
          <a:bodyPr/>
          <a:lstStyle/>
          <a:p>
            <a:pPr marL="0" marR="0" lvl="0" indent="0" algn="l" defTabSz="457154" rtl="0" eaLnBrk="1" fontAlgn="auto" latinLnBrk="0" hangingPunct="1">
              <a:lnSpc>
                <a:spcPct val="100000"/>
              </a:lnSpc>
              <a:spcBef>
                <a:spcPts val="0"/>
              </a:spcBef>
              <a:spcAft>
                <a:spcPts val="0"/>
              </a:spcAft>
              <a:buClrTx/>
              <a:buSzTx/>
              <a:buFontTx/>
              <a:buNone/>
              <a:tabLst/>
              <a:defRPr/>
            </a:pPr>
            <a:r>
              <a:rPr lang="en-US" dirty="0"/>
              <a:t>Here are examples of some of the more common powered industrial trucks used in our operations today and the PIT classification. </a:t>
            </a:r>
          </a:p>
          <a:p>
            <a:endParaRPr lang="en-US" dirty="0"/>
          </a:p>
        </p:txBody>
      </p:sp>
      <p:sp>
        <p:nvSpPr>
          <p:cNvPr id="4" name="Slide Number Placeholder 3">
            <a:extLst>
              <a:ext uri="{FF2B5EF4-FFF2-40B4-BE49-F238E27FC236}">
                <a16:creationId xmlns:a16="http://schemas.microsoft.com/office/drawing/2014/main" id="{9D2289AF-9BE7-4AAD-A7A9-6CF99A323AD4}"/>
              </a:ext>
            </a:extLst>
          </p:cNvPr>
          <p:cNvSpPr>
            <a:spLocks noGrp="1"/>
          </p:cNvSpPr>
          <p:nvPr>
            <p:ph type="sldNum" sz="quarter" idx="5"/>
          </p:nvPr>
        </p:nvSpPr>
        <p:spPr/>
        <p:txBody>
          <a:bodyPr/>
          <a:lstStyle/>
          <a:p>
            <a:fld id="{926A6CE7-49CE-C645-B306-B08ECDF8980D}" type="slidenum">
              <a:rPr lang="en-US" smtClean="0"/>
              <a:t>21</a:t>
            </a:fld>
            <a:endParaRPr lang="en-US"/>
          </a:p>
        </p:txBody>
      </p:sp>
    </p:spTree>
    <p:extLst>
      <p:ext uri="{BB962C8B-B14F-4D97-AF65-F5344CB8AC3E}">
        <p14:creationId xmlns:p14="http://schemas.microsoft.com/office/powerpoint/2010/main" val="37422207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506A8-BDD2-E37A-9A25-6E6F275190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58BC02-11EA-E8EE-6305-63EFC44969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33E9B1-40C3-E3CC-1148-CF3DD31EC43D}"/>
              </a:ext>
            </a:extLst>
          </p:cNvPr>
          <p:cNvSpPr>
            <a:spLocks noGrp="1"/>
          </p:cNvSpPr>
          <p:nvPr>
            <p:ph type="body" idx="1"/>
          </p:nvPr>
        </p:nvSpPr>
        <p:spPr/>
        <p:txBody>
          <a:bodyPr/>
          <a:lstStyle/>
          <a:p>
            <a:pPr marL="0" marR="0" lvl="0" indent="0" algn="l" defTabSz="457154" rtl="0" eaLnBrk="1" fontAlgn="auto" latinLnBrk="0" hangingPunct="1">
              <a:lnSpc>
                <a:spcPct val="100000"/>
              </a:lnSpc>
              <a:spcBef>
                <a:spcPts val="0"/>
              </a:spcBef>
              <a:spcAft>
                <a:spcPts val="0"/>
              </a:spcAft>
              <a:buClrTx/>
              <a:buSzTx/>
              <a:buFontTx/>
              <a:buNone/>
              <a:tabLst/>
              <a:defRPr/>
            </a:pPr>
            <a:r>
              <a:rPr lang="en-US" dirty="0"/>
              <a:t>Here are a few more examples</a:t>
            </a:r>
          </a:p>
        </p:txBody>
      </p:sp>
      <p:sp>
        <p:nvSpPr>
          <p:cNvPr id="4" name="Slide Number Placeholder 3">
            <a:extLst>
              <a:ext uri="{FF2B5EF4-FFF2-40B4-BE49-F238E27FC236}">
                <a16:creationId xmlns:a16="http://schemas.microsoft.com/office/drawing/2014/main" id="{C187B83E-6268-A0FB-5863-44B79DD317F9}"/>
              </a:ext>
            </a:extLst>
          </p:cNvPr>
          <p:cNvSpPr>
            <a:spLocks noGrp="1"/>
          </p:cNvSpPr>
          <p:nvPr>
            <p:ph type="sldNum" sz="quarter" idx="5"/>
          </p:nvPr>
        </p:nvSpPr>
        <p:spPr/>
        <p:txBody>
          <a:bodyPr/>
          <a:lstStyle/>
          <a:p>
            <a:fld id="{926A6CE7-49CE-C645-B306-B08ECDF8980D}" type="slidenum">
              <a:rPr lang="en-US" smtClean="0"/>
              <a:t>22</a:t>
            </a:fld>
            <a:endParaRPr lang="en-US"/>
          </a:p>
        </p:txBody>
      </p:sp>
    </p:spTree>
    <p:extLst>
      <p:ext uri="{BB962C8B-B14F-4D97-AF65-F5344CB8AC3E}">
        <p14:creationId xmlns:p14="http://schemas.microsoft.com/office/powerpoint/2010/main" val="17765239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BDB55-4C7D-E38F-3BB5-0F5F995474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4BA88E-0A1A-B995-D090-0CB33853B1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D8849C-A666-FE9E-DB6A-D546203BFAA6}"/>
              </a:ext>
            </a:extLst>
          </p:cNvPr>
          <p:cNvSpPr>
            <a:spLocks noGrp="1"/>
          </p:cNvSpPr>
          <p:nvPr>
            <p:ph type="body" idx="1"/>
          </p:nvPr>
        </p:nvSpPr>
        <p:spPr/>
        <p:txBody>
          <a:bodyPr/>
          <a:lstStyle/>
          <a:p>
            <a:r>
              <a:rPr lang="en-US" dirty="0"/>
              <a:t>Would operators using this type of equipment be required to go through a training program as outlined in OSHA’s PIT standard 1910.178? </a:t>
            </a:r>
          </a:p>
          <a:p>
            <a:r>
              <a:rPr lang="en-US" dirty="0"/>
              <a:t>Remember that OSHA defines PITs as specialized industrial trucks powered by electric motors or internal combustion engines. PITs are any mobile, power-propelled truck used to carry, push, pull, lift, stack, or tier materials, whether ridden by the operator or controlled by a walking operator.</a:t>
            </a:r>
          </a:p>
          <a:p>
            <a:r>
              <a:rPr lang="en-US" dirty="0"/>
              <a:t>So the first picture is of a manual pallet jack – it’s not motorized so therefore not covered under the standard. </a:t>
            </a:r>
          </a:p>
          <a:p>
            <a:r>
              <a:rPr lang="en-US" dirty="0"/>
              <a:t>The second picture is of a scissor lift and although motorized it’s designed to elevate and carry people not materials.  So not covered. </a:t>
            </a:r>
          </a:p>
          <a:p>
            <a:r>
              <a:rPr lang="en-US" dirty="0"/>
              <a:t>The third picture is a little trickier – it’s a front loader that has been modified with forks.  OSHA states that even if the equipment has been modified to accept forks, because it was originally designed as earth moving equipment, it is not covered under1910.178</a:t>
            </a:r>
          </a:p>
          <a:p>
            <a:r>
              <a:rPr lang="en-US" dirty="0"/>
              <a:t>Does that mean we don’t have to provide safety training for employees that operate this type of equipment? No….we still have to provide safety training, just not as required under the PIT standard. </a:t>
            </a:r>
          </a:p>
          <a:p>
            <a:pPr marL="171425" indent="-171425">
              <a:buFont typeface="Arial" panose="020B0604020202020204" pitchFamily="34" charset="0"/>
              <a:buChar char="•"/>
            </a:pPr>
            <a:endParaRPr lang="en-US" dirty="0"/>
          </a:p>
          <a:p>
            <a:endParaRPr lang="en-US" dirty="0"/>
          </a:p>
        </p:txBody>
      </p:sp>
      <p:sp>
        <p:nvSpPr>
          <p:cNvPr id="4" name="Slide Number Placeholder 3">
            <a:extLst>
              <a:ext uri="{FF2B5EF4-FFF2-40B4-BE49-F238E27FC236}">
                <a16:creationId xmlns:a16="http://schemas.microsoft.com/office/drawing/2014/main" id="{60A99F24-D78C-0206-9136-C531C4F858D2}"/>
              </a:ext>
            </a:extLst>
          </p:cNvPr>
          <p:cNvSpPr>
            <a:spLocks noGrp="1"/>
          </p:cNvSpPr>
          <p:nvPr>
            <p:ph type="sldNum" sz="quarter" idx="5"/>
          </p:nvPr>
        </p:nvSpPr>
        <p:spPr/>
        <p:txBody>
          <a:bodyPr/>
          <a:lstStyle/>
          <a:p>
            <a:fld id="{926A6CE7-49CE-C645-B306-B08ECDF8980D}" type="slidenum">
              <a:rPr lang="en-US" smtClean="0"/>
              <a:t>23</a:t>
            </a:fld>
            <a:endParaRPr lang="en-US"/>
          </a:p>
        </p:txBody>
      </p:sp>
    </p:spTree>
    <p:extLst>
      <p:ext uri="{BB962C8B-B14F-4D97-AF65-F5344CB8AC3E}">
        <p14:creationId xmlns:p14="http://schemas.microsoft.com/office/powerpoint/2010/main" val="21770647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CB4E3-66CC-D1E1-11A4-17D2A490AF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AC7BF5-48F2-B97A-A55A-C8894556DD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53DB4B-6D69-C1DC-F13B-1032E18AB528}"/>
              </a:ext>
            </a:extLst>
          </p:cNvPr>
          <p:cNvSpPr>
            <a:spLocks noGrp="1"/>
          </p:cNvSpPr>
          <p:nvPr>
            <p:ph type="body" idx="1"/>
          </p:nvPr>
        </p:nvSpPr>
        <p:spPr/>
        <p:txBody>
          <a:bodyPr/>
          <a:lstStyle/>
          <a:p>
            <a:r>
              <a:rPr lang="en-US" dirty="0"/>
              <a:t>Operator must use a full body safety harness. In the picture he is using a positioning belt which could come off or result in a serious back injury should he fall.  </a:t>
            </a:r>
          </a:p>
        </p:txBody>
      </p:sp>
      <p:sp>
        <p:nvSpPr>
          <p:cNvPr id="4" name="Slide Number Placeholder 3">
            <a:extLst>
              <a:ext uri="{FF2B5EF4-FFF2-40B4-BE49-F238E27FC236}">
                <a16:creationId xmlns:a16="http://schemas.microsoft.com/office/drawing/2014/main" id="{8093AA74-CB05-DD57-8157-41E72E35640E}"/>
              </a:ext>
            </a:extLst>
          </p:cNvPr>
          <p:cNvSpPr>
            <a:spLocks noGrp="1"/>
          </p:cNvSpPr>
          <p:nvPr>
            <p:ph type="sldNum" sz="quarter" idx="5"/>
          </p:nvPr>
        </p:nvSpPr>
        <p:spPr/>
        <p:txBody>
          <a:bodyPr/>
          <a:lstStyle/>
          <a:p>
            <a:fld id="{926A6CE7-49CE-C645-B306-B08ECDF8980D}" type="slidenum">
              <a:rPr lang="en-US" smtClean="0"/>
              <a:t>24</a:t>
            </a:fld>
            <a:endParaRPr lang="en-US"/>
          </a:p>
        </p:txBody>
      </p:sp>
    </p:spTree>
    <p:extLst>
      <p:ext uri="{BB962C8B-B14F-4D97-AF65-F5344CB8AC3E}">
        <p14:creationId xmlns:p14="http://schemas.microsoft.com/office/powerpoint/2010/main" val="40200218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1236A7-04E3-22E2-2F61-59F858A22F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D84E84-F449-2A32-7957-886B1F4E52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C147CF-9504-C42B-528B-597535CE5D9C}"/>
              </a:ext>
            </a:extLst>
          </p:cNvPr>
          <p:cNvSpPr>
            <a:spLocks noGrp="1"/>
          </p:cNvSpPr>
          <p:nvPr>
            <p:ph type="body" idx="1"/>
          </p:nvPr>
        </p:nvSpPr>
        <p:spPr/>
        <p:txBody>
          <a:bodyPr/>
          <a:lstStyle/>
          <a:p>
            <a:r>
              <a:rPr lang="en-US" dirty="0"/>
              <a:t>When choosing a particular class and type of forklift PIT be sure to consider: </a:t>
            </a:r>
          </a:p>
          <a:p>
            <a:pPr lvl="1"/>
            <a:r>
              <a:rPr lang="en-US" dirty="0"/>
              <a:t>The weight and side of the load to be lifted</a:t>
            </a:r>
          </a:p>
          <a:p>
            <a:pPr lvl="1"/>
            <a:r>
              <a:rPr lang="en-US" dirty="0"/>
              <a:t>The terrain</a:t>
            </a:r>
          </a:p>
          <a:p>
            <a:pPr lvl="1"/>
            <a:r>
              <a:rPr lang="en-US" dirty="0"/>
              <a:t>The environment </a:t>
            </a:r>
          </a:p>
        </p:txBody>
      </p:sp>
      <p:sp>
        <p:nvSpPr>
          <p:cNvPr id="4" name="Slide Number Placeholder 3">
            <a:extLst>
              <a:ext uri="{FF2B5EF4-FFF2-40B4-BE49-F238E27FC236}">
                <a16:creationId xmlns:a16="http://schemas.microsoft.com/office/drawing/2014/main" id="{5A26B3A5-1B72-5F96-D988-49D008F1D4D8}"/>
              </a:ext>
            </a:extLst>
          </p:cNvPr>
          <p:cNvSpPr>
            <a:spLocks noGrp="1"/>
          </p:cNvSpPr>
          <p:nvPr>
            <p:ph type="sldNum" sz="quarter" idx="5"/>
          </p:nvPr>
        </p:nvSpPr>
        <p:spPr/>
        <p:txBody>
          <a:bodyPr/>
          <a:lstStyle/>
          <a:p>
            <a:fld id="{926A6CE7-49CE-C645-B306-B08ECDF8980D}" type="slidenum">
              <a:rPr lang="en-US" smtClean="0"/>
              <a:t>25</a:t>
            </a:fld>
            <a:endParaRPr lang="en-US"/>
          </a:p>
        </p:txBody>
      </p:sp>
    </p:spTree>
    <p:extLst>
      <p:ext uri="{BB962C8B-B14F-4D97-AF65-F5344CB8AC3E}">
        <p14:creationId xmlns:p14="http://schemas.microsoft.com/office/powerpoint/2010/main" val="24903567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FB15D-6917-93CE-63B8-69BA600B15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E0C870-6FE3-FB0F-1150-CB68069565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2DF9DA-B555-CA1E-9282-F2936490D2AE}"/>
              </a:ext>
            </a:extLst>
          </p:cNvPr>
          <p:cNvSpPr>
            <a:spLocks noGrp="1"/>
          </p:cNvSpPr>
          <p:nvPr>
            <p:ph type="body" idx="1"/>
          </p:nvPr>
        </p:nvSpPr>
        <p:spPr/>
        <p:txBody>
          <a:bodyPr/>
          <a:lstStyle/>
          <a:p>
            <a:pPr>
              <a:buFont typeface="+mj-lt"/>
              <a:buAutoNum type="arabicPeriod"/>
            </a:pPr>
            <a:r>
              <a:rPr lang="en-US" dirty="0"/>
              <a:t>Narrow aisle order pickers – class II</a:t>
            </a:r>
          </a:p>
          <a:p>
            <a:pPr>
              <a:buFont typeface="+mj-lt"/>
              <a:buAutoNum type="arabicPeriod"/>
            </a:pPr>
            <a:r>
              <a:rPr lang="en-US" dirty="0"/>
              <a:t>OSHA requires that operators are knowledgeable and competent to use each class of lift they will be operating and the different safety features, limitations and capabilities of that specific lift.  </a:t>
            </a:r>
          </a:p>
          <a:p>
            <a:pPr>
              <a:buFont typeface="+mj-lt"/>
              <a:buAutoNum type="arabicPeriod"/>
            </a:pPr>
            <a:r>
              <a:rPr lang="en-US" dirty="0"/>
              <a:t>Weight and size of the load, the terrain, the environment </a:t>
            </a:r>
          </a:p>
        </p:txBody>
      </p:sp>
      <p:sp>
        <p:nvSpPr>
          <p:cNvPr id="4" name="Slide Number Placeholder 3">
            <a:extLst>
              <a:ext uri="{FF2B5EF4-FFF2-40B4-BE49-F238E27FC236}">
                <a16:creationId xmlns:a16="http://schemas.microsoft.com/office/drawing/2014/main" id="{A93DCFE2-D8A5-5B8A-A637-3F0D130EEB61}"/>
              </a:ext>
            </a:extLst>
          </p:cNvPr>
          <p:cNvSpPr>
            <a:spLocks noGrp="1"/>
          </p:cNvSpPr>
          <p:nvPr>
            <p:ph type="sldNum" sz="quarter" idx="5"/>
          </p:nvPr>
        </p:nvSpPr>
        <p:spPr/>
        <p:txBody>
          <a:bodyPr/>
          <a:lstStyle/>
          <a:p>
            <a:fld id="{926A6CE7-49CE-C645-B306-B08ECDF8980D}" type="slidenum">
              <a:rPr lang="en-US" smtClean="0"/>
              <a:t>26</a:t>
            </a:fld>
            <a:endParaRPr lang="en-US"/>
          </a:p>
        </p:txBody>
      </p:sp>
    </p:spTree>
    <p:extLst>
      <p:ext uri="{BB962C8B-B14F-4D97-AF65-F5344CB8AC3E}">
        <p14:creationId xmlns:p14="http://schemas.microsoft.com/office/powerpoint/2010/main" val="29131973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A71D0D-8B7E-4BB9-2FCD-C5BA21E137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9FC99D-519B-7836-FE60-5011C2152C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DA9DAC-46C1-0358-E8E3-0DEC4E5DA708}"/>
              </a:ext>
            </a:extLst>
          </p:cNvPr>
          <p:cNvSpPr>
            <a:spLocks noGrp="1"/>
          </p:cNvSpPr>
          <p:nvPr>
            <p:ph type="body" idx="1"/>
          </p:nvPr>
        </p:nvSpPr>
        <p:spPr/>
        <p:txBody>
          <a:bodyPr/>
          <a:lstStyle/>
          <a:p>
            <a:pPr>
              <a:buFont typeface="+mj-lt"/>
              <a:buAutoNum type="arabicPeriod"/>
            </a:pPr>
            <a:endParaRPr lang="en-US" dirty="0"/>
          </a:p>
        </p:txBody>
      </p:sp>
      <p:sp>
        <p:nvSpPr>
          <p:cNvPr id="4" name="Slide Number Placeholder 3">
            <a:extLst>
              <a:ext uri="{FF2B5EF4-FFF2-40B4-BE49-F238E27FC236}">
                <a16:creationId xmlns:a16="http://schemas.microsoft.com/office/drawing/2014/main" id="{87EFAD79-36B2-B813-C00E-B8D726ED236D}"/>
              </a:ext>
            </a:extLst>
          </p:cNvPr>
          <p:cNvSpPr>
            <a:spLocks noGrp="1"/>
          </p:cNvSpPr>
          <p:nvPr>
            <p:ph type="sldNum" sz="quarter" idx="5"/>
          </p:nvPr>
        </p:nvSpPr>
        <p:spPr/>
        <p:txBody>
          <a:bodyPr/>
          <a:lstStyle/>
          <a:p>
            <a:fld id="{926A6CE7-49CE-C645-B306-B08ECDF8980D}" type="slidenum">
              <a:rPr lang="en-US" smtClean="0"/>
              <a:t>27</a:t>
            </a:fld>
            <a:endParaRPr lang="en-US"/>
          </a:p>
        </p:txBody>
      </p:sp>
    </p:spTree>
    <p:extLst>
      <p:ext uri="{BB962C8B-B14F-4D97-AF65-F5344CB8AC3E}">
        <p14:creationId xmlns:p14="http://schemas.microsoft.com/office/powerpoint/2010/main" val="3585244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 1910 Occupational Safety and Health Standards (General Industry) </a:t>
            </a:r>
          </a:p>
          <a:p>
            <a:r>
              <a:rPr lang="en-US" dirty="0"/>
              <a:t>Subpart N – Materials Handling and Storage</a:t>
            </a:r>
          </a:p>
          <a:p>
            <a:r>
              <a:rPr lang="en-US" dirty="0"/>
              <a:t>Section 1910.178</a:t>
            </a:r>
          </a:p>
          <a:p>
            <a:endParaRPr lang="en-US" dirty="0"/>
          </a:p>
        </p:txBody>
      </p:sp>
      <p:sp>
        <p:nvSpPr>
          <p:cNvPr id="4" name="Slide Number Placeholder 3"/>
          <p:cNvSpPr>
            <a:spLocks noGrp="1"/>
          </p:cNvSpPr>
          <p:nvPr>
            <p:ph type="sldNum" sz="quarter" idx="5"/>
          </p:nvPr>
        </p:nvSpPr>
        <p:spPr/>
        <p:txBody>
          <a:bodyPr/>
          <a:lstStyle/>
          <a:p>
            <a:fld id="{926A6CE7-49CE-C645-B306-B08ECDF8980D}" type="slidenum">
              <a:rPr lang="en-US" smtClean="0"/>
              <a:t>4</a:t>
            </a:fld>
            <a:endParaRPr lang="en-US"/>
          </a:p>
        </p:txBody>
      </p:sp>
    </p:spTree>
    <p:extLst>
      <p:ext uri="{BB962C8B-B14F-4D97-AF65-F5344CB8AC3E}">
        <p14:creationId xmlns:p14="http://schemas.microsoft.com/office/powerpoint/2010/main" val="7626312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6E494-63BE-3EF0-88E0-85718391A3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C884CA-2EA1-8E98-0ADB-A94020FAEA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468B75-863A-5CD7-7B8A-329469300902}"/>
              </a:ext>
            </a:extLst>
          </p:cNvPr>
          <p:cNvSpPr>
            <a:spLocks noGrp="1"/>
          </p:cNvSpPr>
          <p:nvPr>
            <p:ph type="body" idx="1"/>
          </p:nvPr>
        </p:nvSpPr>
        <p:spPr/>
        <p:txBody>
          <a:bodyPr/>
          <a:lstStyle/>
          <a:p>
            <a:pPr>
              <a:buFont typeface="+mj-lt"/>
              <a:buAutoNum type="arabicPeriod"/>
            </a:pPr>
            <a:endParaRPr lang="en-US" dirty="0"/>
          </a:p>
        </p:txBody>
      </p:sp>
      <p:sp>
        <p:nvSpPr>
          <p:cNvPr id="4" name="Slide Number Placeholder 3">
            <a:extLst>
              <a:ext uri="{FF2B5EF4-FFF2-40B4-BE49-F238E27FC236}">
                <a16:creationId xmlns:a16="http://schemas.microsoft.com/office/drawing/2014/main" id="{90A362D0-1E84-C3A7-FB69-76FDE239766B}"/>
              </a:ext>
            </a:extLst>
          </p:cNvPr>
          <p:cNvSpPr>
            <a:spLocks noGrp="1"/>
          </p:cNvSpPr>
          <p:nvPr>
            <p:ph type="sldNum" sz="quarter" idx="5"/>
          </p:nvPr>
        </p:nvSpPr>
        <p:spPr/>
        <p:txBody>
          <a:bodyPr/>
          <a:lstStyle/>
          <a:p>
            <a:fld id="{926A6CE7-49CE-C645-B306-B08ECDF8980D}" type="slidenum">
              <a:rPr lang="en-US" smtClean="0"/>
              <a:t>28</a:t>
            </a:fld>
            <a:endParaRPr lang="en-US"/>
          </a:p>
        </p:txBody>
      </p:sp>
    </p:spTree>
    <p:extLst>
      <p:ext uri="{BB962C8B-B14F-4D97-AF65-F5344CB8AC3E}">
        <p14:creationId xmlns:p14="http://schemas.microsoft.com/office/powerpoint/2010/main" val="1872532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D428F-D00B-5733-5ED9-728DC5BC3F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4CAEA9-2C55-A39D-71A3-4B1DCA6E6F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DEB080-AC05-3122-A2CB-879DB198CA3F}"/>
              </a:ext>
            </a:extLst>
          </p:cNvPr>
          <p:cNvSpPr>
            <a:spLocks noGrp="1"/>
          </p:cNvSpPr>
          <p:nvPr>
            <p:ph type="body" idx="1"/>
          </p:nvPr>
        </p:nvSpPr>
        <p:spPr/>
        <p:txBody>
          <a:bodyPr/>
          <a:lstStyle/>
          <a:p>
            <a:pPr>
              <a:buFont typeface="+mj-lt"/>
              <a:buAutoNum type="arabicPeriod"/>
            </a:pPr>
            <a:endParaRPr lang="en-US" dirty="0"/>
          </a:p>
        </p:txBody>
      </p:sp>
      <p:sp>
        <p:nvSpPr>
          <p:cNvPr id="4" name="Slide Number Placeholder 3">
            <a:extLst>
              <a:ext uri="{FF2B5EF4-FFF2-40B4-BE49-F238E27FC236}">
                <a16:creationId xmlns:a16="http://schemas.microsoft.com/office/drawing/2014/main" id="{7046D583-8B33-F749-50AD-CBE4DF3B01E6}"/>
              </a:ext>
            </a:extLst>
          </p:cNvPr>
          <p:cNvSpPr>
            <a:spLocks noGrp="1"/>
          </p:cNvSpPr>
          <p:nvPr>
            <p:ph type="sldNum" sz="quarter" idx="5"/>
          </p:nvPr>
        </p:nvSpPr>
        <p:spPr/>
        <p:txBody>
          <a:bodyPr/>
          <a:lstStyle/>
          <a:p>
            <a:fld id="{926A6CE7-49CE-C645-B306-B08ECDF8980D}" type="slidenum">
              <a:rPr lang="en-US" smtClean="0"/>
              <a:t>29</a:t>
            </a:fld>
            <a:endParaRPr lang="en-US"/>
          </a:p>
        </p:txBody>
      </p:sp>
    </p:spTree>
    <p:extLst>
      <p:ext uri="{BB962C8B-B14F-4D97-AF65-F5344CB8AC3E}">
        <p14:creationId xmlns:p14="http://schemas.microsoft.com/office/powerpoint/2010/main" val="23343604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F431D-6E20-0A4F-8E86-27139C8892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F567AF-1A2B-2D8A-9EFF-BD16301B47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9ED144-9433-F42C-797B-CA4C24C2F751}"/>
              </a:ext>
            </a:extLst>
          </p:cNvPr>
          <p:cNvSpPr>
            <a:spLocks noGrp="1"/>
          </p:cNvSpPr>
          <p:nvPr>
            <p:ph type="body" idx="1"/>
          </p:nvPr>
        </p:nvSpPr>
        <p:spPr/>
        <p:txBody>
          <a:bodyPr/>
          <a:lstStyle/>
          <a:p>
            <a:pPr>
              <a:buFont typeface="+mj-lt"/>
              <a:buAutoNum type="arabicPeriod"/>
            </a:pPr>
            <a:endParaRPr lang="en-US" dirty="0"/>
          </a:p>
        </p:txBody>
      </p:sp>
      <p:sp>
        <p:nvSpPr>
          <p:cNvPr id="4" name="Slide Number Placeholder 3">
            <a:extLst>
              <a:ext uri="{FF2B5EF4-FFF2-40B4-BE49-F238E27FC236}">
                <a16:creationId xmlns:a16="http://schemas.microsoft.com/office/drawing/2014/main" id="{3B13D555-022F-6D64-AEBA-2A9FB1793FA4}"/>
              </a:ext>
            </a:extLst>
          </p:cNvPr>
          <p:cNvSpPr>
            <a:spLocks noGrp="1"/>
          </p:cNvSpPr>
          <p:nvPr>
            <p:ph type="sldNum" sz="quarter" idx="5"/>
          </p:nvPr>
        </p:nvSpPr>
        <p:spPr/>
        <p:txBody>
          <a:bodyPr/>
          <a:lstStyle/>
          <a:p>
            <a:fld id="{926A6CE7-49CE-C645-B306-B08ECDF8980D}" type="slidenum">
              <a:rPr lang="en-US" smtClean="0"/>
              <a:t>30</a:t>
            </a:fld>
            <a:endParaRPr lang="en-US"/>
          </a:p>
        </p:txBody>
      </p:sp>
    </p:spTree>
    <p:extLst>
      <p:ext uri="{BB962C8B-B14F-4D97-AF65-F5344CB8AC3E}">
        <p14:creationId xmlns:p14="http://schemas.microsoft.com/office/powerpoint/2010/main" val="21931542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615D3-5EC5-5AE4-483B-7B8AA1DD88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338533-72C1-A52F-BD60-ADFA92986E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55734F-2308-EFCB-417F-BFA687407A40}"/>
              </a:ext>
            </a:extLst>
          </p:cNvPr>
          <p:cNvSpPr>
            <a:spLocks noGrp="1"/>
          </p:cNvSpPr>
          <p:nvPr>
            <p:ph type="body" idx="1"/>
          </p:nvPr>
        </p:nvSpPr>
        <p:spPr/>
        <p:txBody>
          <a:bodyPr/>
          <a:lstStyle/>
          <a:p>
            <a:pPr>
              <a:buFont typeface="+mj-lt"/>
              <a:buAutoNum type="arabicPeriod"/>
            </a:pPr>
            <a:endParaRPr lang="en-US" dirty="0"/>
          </a:p>
        </p:txBody>
      </p:sp>
      <p:sp>
        <p:nvSpPr>
          <p:cNvPr id="4" name="Slide Number Placeholder 3">
            <a:extLst>
              <a:ext uri="{FF2B5EF4-FFF2-40B4-BE49-F238E27FC236}">
                <a16:creationId xmlns:a16="http://schemas.microsoft.com/office/drawing/2014/main" id="{EC4E4387-A7FA-2A9C-8443-AF27D4FDB1D5}"/>
              </a:ext>
            </a:extLst>
          </p:cNvPr>
          <p:cNvSpPr>
            <a:spLocks noGrp="1"/>
          </p:cNvSpPr>
          <p:nvPr>
            <p:ph type="sldNum" sz="quarter" idx="5"/>
          </p:nvPr>
        </p:nvSpPr>
        <p:spPr/>
        <p:txBody>
          <a:bodyPr/>
          <a:lstStyle/>
          <a:p>
            <a:fld id="{926A6CE7-49CE-C645-B306-B08ECDF8980D}" type="slidenum">
              <a:rPr lang="en-US" smtClean="0"/>
              <a:t>31</a:t>
            </a:fld>
            <a:endParaRPr lang="en-US"/>
          </a:p>
        </p:txBody>
      </p:sp>
    </p:spTree>
    <p:extLst>
      <p:ext uri="{BB962C8B-B14F-4D97-AF65-F5344CB8AC3E}">
        <p14:creationId xmlns:p14="http://schemas.microsoft.com/office/powerpoint/2010/main" val="33160901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BFEEA-F1AE-0F40-770F-EB3B0611CC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84E576-E266-B5C8-B948-0AD641DA4A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46BC05-7258-D505-E09A-FE5D5789992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04D4BF-3769-808D-7F56-8B1FCFBB6B68}"/>
              </a:ext>
            </a:extLst>
          </p:cNvPr>
          <p:cNvSpPr>
            <a:spLocks noGrp="1"/>
          </p:cNvSpPr>
          <p:nvPr>
            <p:ph type="sldNum" sz="quarter" idx="5"/>
          </p:nvPr>
        </p:nvSpPr>
        <p:spPr/>
        <p:txBody>
          <a:bodyPr/>
          <a:lstStyle/>
          <a:p>
            <a:fld id="{926A6CE7-49CE-C645-B306-B08ECDF8980D}" type="slidenum">
              <a:rPr lang="en-US" smtClean="0"/>
              <a:t>32</a:t>
            </a:fld>
            <a:endParaRPr lang="en-US" dirty="0"/>
          </a:p>
        </p:txBody>
      </p:sp>
    </p:spTree>
    <p:extLst>
      <p:ext uri="{BB962C8B-B14F-4D97-AF65-F5344CB8AC3E}">
        <p14:creationId xmlns:p14="http://schemas.microsoft.com/office/powerpoint/2010/main" val="28280582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EE5CD-86CC-3662-3D44-2B5F104F4D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3D53DA-C658-6B62-C7F5-4AA001296A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2A68F7-6290-B5CB-27EA-EB7B803AA2E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92EBBB1-397C-7A51-48BB-92D423228261}"/>
              </a:ext>
            </a:extLst>
          </p:cNvPr>
          <p:cNvSpPr>
            <a:spLocks noGrp="1"/>
          </p:cNvSpPr>
          <p:nvPr>
            <p:ph type="sldNum" sz="quarter" idx="5"/>
          </p:nvPr>
        </p:nvSpPr>
        <p:spPr/>
        <p:txBody>
          <a:bodyPr/>
          <a:lstStyle/>
          <a:p>
            <a:fld id="{926A6CE7-49CE-C645-B306-B08ECDF8980D}" type="slidenum">
              <a:rPr lang="en-US" smtClean="0"/>
              <a:t>33</a:t>
            </a:fld>
            <a:endParaRPr lang="en-US" dirty="0"/>
          </a:p>
        </p:txBody>
      </p:sp>
    </p:spTree>
    <p:extLst>
      <p:ext uri="{BB962C8B-B14F-4D97-AF65-F5344CB8AC3E}">
        <p14:creationId xmlns:p14="http://schemas.microsoft.com/office/powerpoint/2010/main" val="38793896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EE5CD-86CC-3662-3D44-2B5F104F4D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3D53DA-C658-6B62-C7F5-4AA001296A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2A68F7-6290-B5CB-27EA-EB7B803AA2E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92EBBB1-397C-7A51-48BB-92D423228261}"/>
              </a:ext>
            </a:extLst>
          </p:cNvPr>
          <p:cNvSpPr>
            <a:spLocks noGrp="1"/>
          </p:cNvSpPr>
          <p:nvPr>
            <p:ph type="sldNum" sz="quarter" idx="5"/>
          </p:nvPr>
        </p:nvSpPr>
        <p:spPr/>
        <p:txBody>
          <a:bodyPr/>
          <a:lstStyle/>
          <a:p>
            <a:fld id="{926A6CE7-49CE-C645-B306-B08ECDF8980D}" type="slidenum">
              <a:rPr lang="en-US" smtClean="0"/>
              <a:t>34</a:t>
            </a:fld>
            <a:endParaRPr lang="en-US" dirty="0"/>
          </a:p>
        </p:txBody>
      </p:sp>
    </p:spTree>
    <p:extLst>
      <p:ext uri="{BB962C8B-B14F-4D97-AF65-F5344CB8AC3E}">
        <p14:creationId xmlns:p14="http://schemas.microsoft.com/office/powerpoint/2010/main" val="38793896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12F77-BBC4-D749-5AD4-50FE48F32B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ABAF0A-6280-B136-CC79-6D3A557A6E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1069C0-098F-1A84-D47E-3A2645BFD37D}"/>
              </a:ext>
            </a:extLst>
          </p:cNvPr>
          <p:cNvSpPr>
            <a:spLocks noGrp="1"/>
          </p:cNvSpPr>
          <p:nvPr>
            <p:ph type="body" idx="1"/>
          </p:nvPr>
        </p:nvSpPr>
        <p:spPr/>
        <p:txBody>
          <a:bodyPr/>
          <a:lstStyle/>
          <a:p>
            <a:r>
              <a:rPr lang="en-US" dirty="0"/>
              <a:t>The heel is a common area where damage such as surface cracks can occur</a:t>
            </a:r>
          </a:p>
          <a:p>
            <a:endParaRPr lang="en-US" dirty="0"/>
          </a:p>
          <a:p>
            <a:endParaRPr lang="en-US" dirty="0"/>
          </a:p>
        </p:txBody>
      </p:sp>
      <p:sp>
        <p:nvSpPr>
          <p:cNvPr id="4" name="Slide Number Placeholder 3">
            <a:extLst>
              <a:ext uri="{FF2B5EF4-FFF2-40B4-BE49-F238E27FC236}">
                <a16:creationId xmlns:a16="http://schemas.microsoft.com/office/drawing/2014/main" id="{F8289C43-2AAA-00F9-8040-A6E6A23EA917}"/>
              </a:ext>
            </a:extLst>
          </p:cNvPr>
          <p:cNvSpPr>
            <a:spLocks noGrp="1"/>
          </p:cNvSpPr>
          <p:nvPr>
            <p:ph type="sldNum" sz="quarter" idx="5"/>
          </p:nvPr>
        </p:nvSpPr>
        <p:spPr/>
        <p:txBody>
          <a:bodyPr/>
          <a:lstStyle/>
          <a:p>
            <a:fld id="{926A6CE7-49CE-C645-B306-B08ECDF8980D}" type="slidenum">
              <a:rPr lang="en-US" smtClean="0"/>
              <a:t>35</a:t>
            </a:fld>
            <a:endParaRPr lang="en-US" dirty="0"/>
          </a:p>
        </p:txBody>
      </p:sp>
    </p:spTree>
    <p:extLst>
      <p:ext uri="{BB962C8B-B14F-4D97-AF65-F5344CB8AC3E}">
        <p14:creationId xmlns:p14="http://schemas.microsoft.com/office/powerpoint/2010/main" val="17286409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96BFD-643D-BC00-8AA7-C5302D6175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85649D-AB15-1389-340E-F1FEA54CBB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6FCEB6-8593-4AA2-7E2D-677C1DC7763A}"/>
              </a:ext>
            </a:extLst>
          </p:cNvPr>
          <p:cNvSpPr>
            <a:spLocks noGrp="1"/>
          </p:cNvSpPr>
          <p:nvPr>
            <p:ph type="body" idx="1"/>
          </p:nvPr>
        </p:nvSpPr>
        <p:spPr/>
        <p:txBody>
          <a:bodyPr/>
          <a:lstStyle/>
          <a:p>
            <a:r>
              <a:rPr lang="en-US" dirty="0"/>
              <a:t>The heel is a common area where damage such as surface cracks can occur</a:t>
            </a:r>
          </a:p>
          <a:p>
            <a:r>
              <a:rPr lang="en-US" dirty="0"/>
              <a:t>Look for bent or thin blades</a:t>
            </a:r>
          </a:p>
          <a:p>
            <a:r>
              <a:rPr lang="en-US" dirty="0"/>
              <a:t>Look for damaged or bent load backrest</a:t>
            </a:r>
          </a:p>
          <a:p>
            <a:r>
              <a:rPr lang="en-US" dirty="0"/>
              <a:t>Make sure that locking pins are not damaged or missing</a:t>
            </a:r>
          </a:p>
          <a:p>
            <a:endParaRPr lang="en-US" dirty="0"/>
          </a:p>
        </p:txBody>
      </p:sp>
      <p:sp>
        <p:nvSpPr>
          <p:cNvPr id="4" name="Slide Number Placeholder 3">
            <a:extLst>
              <a:ext uri="{FF2B5EF4-FFF2-40B4-BE49-F238E27FC236}">
                <a16:creationId xmlns:a16="http://schemas.microsoft.com/office/drawing/2014/main" id="{CCBE4D00-55CB-C323-BCD4-B9FF1489125D}"/>
              </a:ext>
            </a:extLst>
          </p:cNvPr>
          <p:cNvSpPr>
            <a:spLocks noGrp="1"/>
          </p:cNvSpPr>
          <p:nvPr>
            <p:ph type="sldNum" sz="quarter" idx="5"/>
          </p:nvPr>
        </p:nvSpPr>
        <p:spPr/>
        <p:txBody>
          <a:bodyPr/>
          <a:lstStyle/>
          <a:p>
            <a:fld id="{926A6CE7-49CE-C645-B306-B08ECDF8980D}" type="slidenum">
              <a:rPr lang="en-US" smtClean="0"/>
              <a:t>36</a:t>
            </a:fld>
            <a:endParaRPr lang="en-US" dirty="0"/>
          </a:p>
        </p:txBody>
      </p:sp>
    </p:spTree>
    <p:extLst>
      <p:ext uri="{BB962C8B-B14F-4D97-AF65-F5344CB8AC3E}">
        <p14:creationId xmlns:p14="http://schemas.microsoft.com/office/powerpoint/2010/main" val="21798674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D2A097-8C90-D182-D702-E3EB9BCC0A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EC4F8A-AC22-281A-33FF-09C7C382E7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CE5D1E-09A3-C444-093C-B4A7B52E6B0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31D5BF3-7955-E5C4-C1FB-E2596B971B6D}"/>
              </a:ext>
            </a:extLst>
          </p:cNvPr>
          <p:cNvSpPr>
            <a:spLocks noGrp="1"/>
          </p:cNvSpPr>
          <p:nvPr>
            <p:ph type="sldNum" sz="quarter" idx="5"/>
          </p:nvPr>
        </p:nvSpPr>
        <p:spPr/>
        <p:txBody>
          <a:bodyPr/>
          <a:lstStyle/>
          <a:p>
            <a:fld id="{926A6CE7-49CE-C645-B306-B08ECDF8980D}" type="slidenum">
              <a:rPr lang="en-US" smtClean="0"/>
              <a:t>37</a:t>
            </a:fld>
            <a:endParaRPr lang="en-US" dirty="0"/>
          </a:p>
        </p:txBody>
      </p:sp>
    </p:spTree>
    <p:extLst>
      <p:ext uri="{BB962C8B-B14F-4D97-AF65-F5344CB8AC3E}">
        <p14:creationId xmlns:p14="http://schemas.microsoft.com/office/powerpoint/2010/main" val="2070131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54" rtl="0" eaLnBrk="1" fontAlgn="auto" latinLnBrk="0" hangingPunct="1">
              <a:lnSpc>
                <a:spcPct val="100000"/>
              </a:lnSpc>
              <a:spcBef>
                <a:spcPts val="0"/>
              </a:spcBef>
              <a:spcAft>
                <a:spcPts val="0"/>
              </a:spcAft>
              <a:buClrTx/>
              <a:buSzTx/>
              <a:buFontTx/>
              <a:buNone/>
              <a:tabLst/>
              <a:defRPr/>
            </a:pPr>
            <a:r>
              <a:rPr lang="en-US" dirty="0"/>
              <a:t>Forklift Powered Industrial Truck standard 1910.178</a:t>
            </a:r>
          </a:p>
          <a:p>
            <a:endParaRPr lang="en-US" dirty="0"/>
          </a:p>
        </p:txBody>
      </p:sp>
      <p:sp>
        <p:nvSpPr>
          <p:cNvPr id="4" name="Slide Number Placeholder 3"/>
          <p:cNvSpPr>
            <a:spLocks noGrp="1"/>
          </p:cNvSpPr>
          <p:nvPr>
            <p:ph type="sldNum" sz="quarter" idx="5"/>
          </p:nvPr>
        </p:nvSpPr>
        <p:spPr/>
        <p:txBody>
          <a:bodyPr/>
          <a:lstStyle/>
          <a:p>
            <a:fld id="{926A6CE7-49CE-C645-B306-B08ECDF8980D}" type="slidenum">
              <a:rPr lang="en-US" smtClean="0"/>
              <a:t>6</a:t>
            </a:fld>
            <a:endParaRPr lang="en-US"/>
          </a:p>
        </p:txBody>
      </p:sp>
    </p:spTree>
    <p:extLst>
      <p:ext uri="{BB962C8B-B14F-4D97-AF65-F5344CB8AC3E}">
        <p14:creationId xmlns:p14="http://schemas.microsoft.com/office/powerpoint/2010/main" val="33626188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BBFD9-17B7-7B5D-2221-54551616CF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4B0BE2-EBE4-15FD-FE5D-10F52CDA4C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A879F7-1C8F-D4EB-3F71-34EAE776054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D30DC26-F371-E68E-C140-C489D4A02C53}"/>
              </a:ext>
            </a:extLst>
          </p:cNvPr>
          <p:cNvSpPr>
            <a:spLocks noGrp="1"/>
          </p:cNvSpPr>
          <p:nvPr>
            <p:ph type="sldNum" sz="quarter" idx="5"/>
          </p:nvPr>
        </p:nvSpPr>
        <p:spPr/>
        <p:txBody>
          <a:bodyPr/>
          <a:lstStyle/>
          <a:p>
            <a:fld id="{926A6CE7-49CE-C645-B306-B08ECDF8980D}" type="slidenum">
              <a:rPr lang="en-US" smtClean="0"/>
              <a:t>38</a:t>
            </a:fld>
            <a:endParaRPr lang="en-US" dirty="0"/>
          </a:p>
        </p:txBody>
      </p:sp>
    </p:spTree>
    <p:extLst>
      <p:ext uri="{BB962C8B-B14F-4D97-AF65-F5344CB8AC3E}">
        <p14:creationId xmlns:p14="http://schemas.microsoft.com/office/powerpoint/2010/main" val="24876221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A8061B-AF83-BB74-296D-090B75F747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4B1EEF-0402-D40A-D795-B4349A18FC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EAFD66-93AC-D422-CC12-7D72512DAEFC}"/>
              </a:ext>
            </a:extLst>
          </p:cNvPr>
          <p:cNvSpPr>
            <a:spLocks noGrp="1"/>
          </p:cNvSpPr>
          <p:nvPr>
            <p:ph type="body" idx="1"/>
          </p:nvPr>
        </p:nvSpPr>
        <p:spPr/>
        <p:txBody>
          <a:bodyPr/>
          <a:lstStyle/>
          <a:p>
            <a:pPr marL="171450" indent="-171450">
              <a:buFont typeface="Arial" panose="020B0604020202020204" pitchFamily="34" charset="0"/>
              <a:buChar char="•"/>
            </a:pPr>
            <a:r>
              <a:rPr lang="en-US" dirty="0"/>
              <a:t>Put the tank on the locating pin. The locating pin on the forklifts tank bracket serves four purposes: </a:t>
            </a:r>
          </a:p>
          <a:p>
            <a:pPr marL="171450" indent="-171450">
              <a:buFont typeface="Arial" panose="020B0604020202020204" pitchFamily="34" charset="0"/>
              <a:buChar char="•"/>
            </a:pPr>
            <a:r>
              <a:rPr lang="en-US" dirty="0"/>
              <a:t>it positions the tank properly for the hose and fitting alignment to connect without twisting or stretching the hose; </a:t>
            </a:r>
          </a:p>
          <a:p>
            <a:pPr marL="171450" indent="-171450">
              <a:buFont typeface="Arial" panose="020B0604020202020204" pitchFamily="34" charset="0"/>
              <a:buChar char="•"/>
            </a:pPr>
            <a:r>
              <a:rPr lang="en-US" dirty="0"/>
              <a:t>ensures the pressure relief valve won’t spray LP fuel; </a:t>
            </a:r>
          </a:p>
          <a:p>
            <a:pPr marL="171450" indent="-171450">
              <a:buFont typeface="Arial" panose="020B0604020202020204" pitchFamily="34" charset="0"/>
              <a:buChar char="•"/>
            </a:pPr>
            <a:r>
              <a:rPr lang="en-US" dirty="0"/>
              <a:t>aligns the main valve pick-up tube inside the tank to get almost all the fuel out of the bottom; </a:t>
            </a:r>
          </a:p>
          <a:p>
            <a:pPr marL="171450" indent="-171450">
              <a:buFont typeface="Arial" panose="020B0604020202020204" pitchFamily="34" charset="0"/>
              <a:buChar char="•"/>
            </a:pPr>
            <a:r>
              <a:rPr lang="en-US" dirty="0"/>
              <a:t>and allows the fuel gauge to read correctly.</a:t>
            </a:r>
          </a:p>
          <a:p>
            <a:endParaRPr lang="en-US" dirty="0"/>
          </a:p>
        </p:txBody>
      </p:sp>
      <p:sp>
        <p:nvSpPr>
          <p:cNvPr id="4" name="Slide Number Placeholder 3">
            <a:extLst>
              <a:ext uri="{FF2B5EF4-FFF2-40B4-BE49-F238E27FC236}">
                <a16:creationId xmlns:a16="http://schemas.microsoft.com/office/drawing/2014/main" id="{2615B041-6206-F6E5-6B41-81AD4DF11FA2}"/>
              </a:ext>
            </a:extLst>
          </p:cNvPr>
          <p:cNvSpPr>
            <a:spLocks noGrp="1"/>
          </p:cNvSpPr>
          <p:nvPr>
            <p:ph type="sldNum" sz="quarter" idx="5"/>
          </p:nvPr>
        </p:nvSpPr>
        <p:spPr/>
        <p:txBody>
          <a:bodyPr/>
          <a:lstStyle/>
          <a:p>
            <a:fld id="{926A6CE7-49CE-C645-B306-B08ECDF8980D}" type="slidenum">
              <a:rPr lang="en-US" smtClean="0"/>
              <a:t>39</a:t>
            </a:fld>
            <a:endParaRPr lang="en-US" dirty="0"/>
          </a:p>
        </p:txBody>
      </p:sp>
    </p:spTree>
    <p:extLst>
      <p:ext uri="{BB962C8B-B14F-4D97-AF65-F5344CB8AC3E}">
        <p14:creationId xmlns:p14="http://schemas.microsoft.com/office/powerpoint/2010/main" val="30151244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5D528-9304-A5E0-C7C3-CC33ECA4D5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647EA5-E971-A2B8-66A2-9B96701660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244D0D-1394-3F43-A476-12DA7F78F462}"/>
              </a:ext>
            </a:extLst>
          </p:cNvPr>
          <p:cNvSpPr>
            <a:spLocks noGrp="1"/>
          </p:cNvSpPr>
          <p:nvPr>
            <p:ph type="body" idx="1"/>
          </p:nvPr>
        </p:nvSpPr>
        <p:spPr/>
        <p:txBody>
          <a:bodyPr/>
          <a:lstStyle/>
          <a:p>
            <a:r>
              <a:rPr lang="en-US" dirty="0"/>
              <a:t>If you are trained and authorized check all fluid levels</a:t>
            </a:r>
          </a:p>
          <a:p>
            <a:r>
              <a:rPr lang="en-US" dirty="0"/>
              <a:t>If not trained to perform this type of inspection, make sure that your forklift is getting the manufactured required service and inspection </a:t>
            </a:r>
          </a:p>
          <a:p>
            <a:endParaRPr lang="en-US" dirty="0"/>
          </a:p>
        </p:txBody>
      </p:sp>
      <p:sp>
        <p:nvSpPr>
          <p:cNvPr id="4" name="Slide Number Placeholder 3">
            <a:extLst>
              <a:ext uri="{FF2B5EF4-FFF2-40B4-BE49-F238E27FC236}">
                <a16:creationId xmlns:a16="http://schemas.microsoft.com/office/drawing/2014/main" id="{1314AAF3-A7EF-86EE-FCAC-DC1E8BA3AB83}"/>
              </a:ext>
            </a:extLst>
          </p:cNvPr>
          <p:cNvSpPr>
            <a:spLocks noGrp="1"/>
          </p:cNvSpPr>
          <p:nvPr>
            <p:ph type="sldNum" sz="quarter" idx="5"/>
          </p:nvPr>
        </p:nvSpPr>
        <p:spPr/>
        <p:txBody>
          <a:bodyPr/>
          <a:lstStyle/>
          <a:p>
            <a:fld id="{926A6CE7-49CE-C645-B306-B08ECDF8980D}" type="slidenum">
              <a:rPr lang="en-US" smtClean="0"/>
              <a:t>40</a:t>
            </a:fld>
            <a:endParaRPr lang="en-US" dirty="0"/>
          </a:p>
        </p:txBody>
      </p:sp>
    </p:spTree>
    <p:extLst>
      <p:ext uri="{BB962C8B-B14F-4D97-AF65-F5344CB8AC3E}">
        <p14:creationId xmlns:p14="http://schemas.microsoft.com/office/powerpoint/2010/main" val="22163922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540AD-C114-5814-4C99-2BFBA5D25F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165EBD-3EF1-F4B9-C697-4D58963DAA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00776A-26AE-B6B7-21EA-344F57901B5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229D4CD-06AF-F508-0DBE-3BC9404EE998}"/>
              </a:ext>
            </a:extLst>
          </p:cNvPr>
          <p:cNvSpPr>
            <a:spLocks noGrp="1"/>
          </p:cNvSpPr>
          <p:nvPr>
            <p:ph type="sldNum" sz="quarter" idx="5"/>
          </p:nvPr>
        </p:nvSpPr>
        <p:spPr/>
        <p:txBody>
          <a:bodyPr/>
          <a:lstStyle/>
          <a:p>
            <a:fld id="{926A6CE7-49CE-C645-B306-B08ECDF8980D}" type="slidenum">
              <a:rPr lang="en-US" smtClean="0"/>
              <a:t>41</a:t>
            </a:fld>
            <a:endParaRPr lang="en-US" dirty="0"/>
          </a:p>
        </p:txBody>
      </p:sp>
    </p:spTree>
    <p:extLst>
      <p:ext uri="{BB962C8B-B14F-4D97-AF65-F5344CB8AC3E}">
        <p14:creationId xmlns:p14="http://schemas.microsoft.com/office/powerpoint/2010/main" val="24564201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F783A-B9C4-C9CA-29E7-4017AE8AEE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4DD387-0407-2A7D-0DE6-1BB214AB5C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59ECF8-B0AD-A42F-096A-5C21461B721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C25785D-2C89-D6EE-4A49-59E83029B9CE}"/>
              </a:ext>
            </a:extLst>
          </p:cNvPr>
          <p:cNvSpPr>
            <a:spLocks noGrp="1"/>
          </p:cNvSpPr>
          <p:nvPr>
            <p:ph type="sldNum" sz="quarter" idx="5"/>
          </p:nvPr>
        </p:nvSpPr>
        <p:spPr/>
        <p:txBody>
          <a:bodyPr/>
          <a:lstStyle/>
          <a:p>
            <a:fld id="{926A6CE7-49CE-C645-B306-B08ECDF8980D}" type="slidenum">
              <a:rPr lang="en-US" smtClean="0"/>
              <a:t>42</a:t>
            </a:fld>
            <a:endParaRPr lang="en-US" dirty="0"/>
          </a:p>
        </p:txBody>
      </p:sp>
    </p:spTree>
    <p:extLst>
      <p:ext uri="{BB962C8B-B14F-4D97-AF65-F5344CB8AC3E}">
        <p14:creationId xmlns:p14="http://schemas.microsoft.com/office/powerpoint/2010/main" val="14909489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F80567-BA85-251B-19C5-291106D4E4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169728-C92E-413E-4D54-BD36D05383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0C3920-5F54-CA90-BFAD-8A7E0E530171}"/>
              </a:ext>
            </a:extLst>
          </p:cNvPr>
          <p:cNvSpPr>
            <a:spLocks noGrp="1"/>
          </p:cNvSpPr>
          <p:nvPr>
            <p:ph type="body" idx="1"/>
          </p:nvPr>
        </p:nvSpPr>
        <p:spPr/>
        <p:txBody>
          <a:bodyPr/>
          <a:lstStyle/>
          <a:p>
            <a:pPr marL="373511" indent="-228600">
              <a:buFont typeface="+mj-lt"/>
              <a:buAutoNum type="arabicPeriod"/>
            </a:pPr>
            <a:r>
              <a:rPr lang="en-US" dirty="0"/>
              <a:t>OSHA does not state that all forklift PIT inspections must be documented.  The OSHA standard only requires us to conduct the inspection. However, we should be documenting any corrective maintenance items and submitting the completed inspection form to a supervisor or maintenance personnel. </a:t>
            </a:r>
          </a:p>
          <a:p>
            <a:pPr marL="373511" indent="-228600">
              <a:buFont typeface="+mj-lt"/>
              <a:buAutoNum type="arabicPeriod"/>
            </a:pPr>
            <a:r>
              <a:rPr lang="en-US" dirty="0"/>
              <a:t>OSHA requires daily inspections if operating the forklift within one shift. If operating multiple shifts, then the inspection should be conducted after each shift. </a:t>
            </a:r>
          </a:p>
          <a:p>
            <a:pPr marL="373511" indent="-228600">
              <a:buFont typeface="+mj-lt"/>
              <a:buAutoNum type="arabicPeriod"/>
            </a:pPr>
            <a:r>
              <a:rPr lang="en-US" dirty="0"/>
              <a:t>Too much or too little play on the steering wheel can make it difficult to control and turn the forklift. </a:t>
            </a:r>
          </a:p>
        </p:txBody>
      </p:sp>
      <p:sp>
        <p:nvSpPr>
          <p:cNvPr id="4" name="Slide Number Placeholder 3">
            <a:extLst>
              <a:ext uri="{FF2B5EF4-FFF2-40B4-BE49-F238E27FC236}">
                <a16:creationId xmlns:a16="http://schemas.microsoft.com/office/drawing/2014/main" id="{7B8906CD-F7AD-A301-76B5-8DF6E642E05B}"/>
              </a:ext>
            </a:extLst>
          </p:cNvPr>
          <p:cNvSpPr>
            <a:spLocks noGrp="1"/>
          </p:cNvSpPr>
          <p:nvPr>
            <p:ph type="sldNum" sz="quarter" idx="5"/>
          </p:nvPr>
        </p:nvSpPr>
        <p:spPr/>
        <p:txBody>
          <a:bodyPr/>
          <a:lstStyle/>
          <a:p>
            <a:fld id="{926A6CE7-49CE-C645-B306-B08ECDF8980D}" type="slidenum">
              <a:rPr lang="en-US" smtClean="0"/>
              <a:t>43</a:t>
            </a:fld>
            <a:endParaRPr lang="en-US" dirty="0"/>
          </a:p>
        </p:txBody>
      </p:sp>
    </p:spTree>
    <p:extLst>
      <p:ext uri="{BB962C8B-B14F-4D97-AF65-F5344CB8AC3E}">
        <p14:creationId xmlns:p14="http://schemas.microsoft.com/office/powerpoint/2010/main" val="4749795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9D6C7-94E4-9181-E997-00E7BD7F0E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0EACE9-ED3C-1C93-A57C-9931F0A8AF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9763B1-044F-BAB3-026A-24744607FC9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878B787-EEDD-3B7E-E7C9-AE19FBBBDA7A}"/>
              </a:ext>
            </a:extLst>
          </p:cNvPr>
          <p:cNvSpPr>
            <a:spLocks noGrp="1"/>
          </p:cNvSpPr>
          <p:nvPr>
            <p:ph type="sldNum" sz="quarter" idx="5"/>
          </p:nvPr>
        </p:nvSpPr>
        <p:spPr/>
        <p:txBody>
          <a:bodyPr/>
          <a:lstStyle/>
          <a:p>
            <a:fld id="{926A6CE7-49CE-C645-B306-B08ECDF8980D}" type="slidenum">
              <a:rPr lang="en-US" smtClean="0"/>
              <a:t>44</a:t>
            </a:fld>
            <a:endParaRPr lang="en-US" dirty="0"/>
          </a:p>
        </p:txBody>
      </p:sp>
    </p:spTree>
    <p:extLst>
      <p:ext uri="{BB962C8B-B14F-4D97-AF65-F5344CB8AC3E}">
        <p14:creationId xmlns:p14="http://schemas.microsoft.com/office/powerpoint/2010/main" val="3065255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03D9C-B2D6-8291-3CF6-FB2E292442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4053E4-6278-B21D-C4C5-5D2B5B7005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C3CCFA-D266-AB6D-E0C3-3EC612EDCCD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792E261-6E20-ABE8-7D6F-52055426B266}"/>
              </a:ext>
            </a:extLst>
          </p:cNvPr>
          <p:cNvSpPr>
            <a:spLocks noGrp="1"/>
          </p:cNvSpPr>
          <p:nvPr>
            <p:ph type="sldNum" sz="quarter" idx="5"/>
          </p:nvPr>
        </p:nvSpPr>
        <p:spPr/>
        <p:txBody>
          <a:bodyPr/>
          <a:lstStyle/>
          <a:p>
            <a:fld id="{926A6CE7-49CE-C645-B306-B08ECDF8980D}" type="slidenum">
              <a:rPr lang="en-US" smtClean="0"/>
              <a:t>45</a:t>
            </a:fld>
            <a:endParaRPr lang="en-US" dirty="0"/>
          </a:p>
        </p:txBody>
      </p:sp>
    </p:spTree>
    <p:extLst>
      <p:ext uri="{BB962C8B-B14F-4D97-AF65-F5344CB8AC3E}">
        <p14:creationId xmlns:p14="http://schemas.microsoft.com/office/powerpoint/2010/main" val="28458406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CF516C-6564-FC24-3A84-886A5995AE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75F345-CB18-DA96-2AEA-7490D0E7BB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B2C91E-71EE-A54C-706E-978EF50917FF}"/>
              </a:ext>
            </a:extLst>
          </p:cNvPr>
          <p:cNvSpPr>
            <a:spLocks noGrp="1"/>
          </p:cNvSpPr>
          <p:nvPr>
            <p:ph type="body" idx="1"/>
          </p:nvPr>
        </p:nvSpPr>
        <p:spPr/>
        <p:txBody>
          <a:bodyPr/>
          <a:lstStyle/>
          <a:p>
            <a:r>
              <a:rPr lang="en-US" dirty="0"/>
              <a:t>The reason why it is necessary to add acid into water, and not vice-versa, is that otherwise safety hazards such as smoking and splashing can result. This splashing is obviously harmful, as sulfuric acid can ruin one’s clothing and result in burning to the eyes and skin. In order to avoid any splashing, it is also important to pour very slowly.</a:t>
            </a:r>
          </a:p>
          <a:p>
            <a:r>
              <a:rPr lang="en-US" dirty="0"/>
              <a:t>The importance of adding acid to water is that without acid, water is unable to maintain an electric charge.</a:t>
            </a:r>
          </a:p>
          <a:p>
            <a:endParaRPr lang="en-US" dirty="0"/>
          </a:p>
        </p:txBody>
      </p:sp>
      <p:sp>
        <p:nvSpPr>
          <p:cNvPr id="4" name="Slide Number Placeholder 3">
            <a:extLst>
              <a:ext uri="{FF2B5EF4-FFF2-40B4-BE49-F238E27FC236}">
                <a16:creationId xmlns:a16="http://schemas.microsoft.com/office/drawing/2014/main" id="{B9C5CFD1-726D-3C70-7B6B-934DB83E3D1F}"/>
              </a:ext>
            </a:extLst>
          </p:cNvPr>
          <p:cNvSpPr>
            <a:spLocks noGrp="1"/>
          </p:cNvSpPr>
          <p:nvPr>
            <p:ph type="sldNum" sz="quarter" idx="5"/>
          </p:nvPr>
        </p:nvSpPr>
        <p:spPr/>
        <p:txBody>
          <a:bodyPr/>
          <a:lstStyle/>
          <a:p>
            <a:fld id="{926A6CE7-49CE-C645-B306-B08ECDF8980D}" type="slidenum">
              <a:rPr lang="en-US" smtClean="0"/>
              <a:t>46</a:t>
            </a:fld>
            <a:endParaRPr lang="en-US" dirty="0"/>
          </a:p>
        </p:txBody>
      </p:sp>
    </p:spTree>
    <p:extLst>
      <p:ext uri="{BB962C8B-B14F-4D97-AF65-F5344CB8AC3E}">
        <p14:creationId xmlns:p14="http://schemas.microsoft.com/office/powerpoint/2010/main" val="34356858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4813E-B5A1-AF96-62EE-0C9D36833F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4D81FC-4DB3-A712-8F15-1A1E605ECF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C3C68C-3771-5F1A-C5D7-E1E8E0F8391F}"/>
              </a:ext>
            </a:extLst>
          </p:cNvPr>
          <p:cNvSpPr>
            <a:spLocks noGrp="1"/>
          </p:cNvSpPr>
          <p:nvPr>
            <p:ph type="body" idx="1"/>
          </p:nvPr>
        </p:nvSpPr>
        <p:spPr/>
        <p:txBody>
          <a:bodyPr/>
          <a:lstStyle/>
          <a:p>
            <a:pPr>
              <a:buFont typeface="+mj-lt"/>
              <a:buAutoNum type="arabicPeriod"/>
            </a:pPr>
            <a:r>
              <a:rPr lang="en-US" dirty="0"/>
              <a:t>When refueling liquid propane forklifts, contact with liquid propane can cause freeze burn.</a:t>
            </a:r>
          </a:p>
          <a:p>
            <a:pPr>
              <a:buFont typeface="+mj-lt"/>
              <a:buAutoNum type="arabicPeriod"/>
            </a:pPr>
            <a:r>
              <a:rPr lang="en-US" dirty="0"/>
              <a:t>Must provide 15 minutes of continuous flow</a:t>
            </a:r>
          </a:p>
          <a:p>
            <a:pPr>
              <a:buFont typeface="+mj-lt"/>
              <a:buAutoNum type="arabicPeriod"/>
            </a:pPr>
            <a:r>
              <a:rPr lang="en-US" dirty="0"/>
              <a:t>If the operator will be responsible for refueling or charging tasks, then they should receive training. Otherwise, maintenance employees or other maintenance employees responsible for this task. </a:t>
            </a:r>
          </a:p>
        </p:txBody>
      </p:sp>
      <p:sp>
        <p:nvSpPr>
          <p:cNvPr id="4" name="Slide Number Placeholder 3">
            <a:extLst>
              <a:ext uri="{FF2B5EF4-FFF2-40B4-BE49-F238E27FC236}">
                <a16:creationId xmlns:a16="http://schemas.microsoft.com/office/drawing/2014/main" id="{4A58C7AB-DAA6-99B7-D767-70D81A70392A}"/>
              </a:ext>
            </a:extLst>
          </p:cNvPr>
          <p:cNvSpPr>
            <a:spLocks noGrp="1"/>
          </p:cNvSpPr>
          <p:nvPr>
            <p:ph type="sldNum" sz="quarter" idx="5"/>
          </p:nvPr>
        </p:nvSpPr>
        <p:spPr/>
        <p:txBody>
          <a:bodyPr/>
          <a:lstStyle/>
          <a:p>
            <a:fld id="{926A6CE7-49CE-C645-B306-B08ECDF8980D}" type="slidenum">
              <a:rPr lang="en-US" smtClean="0"/>
              <a:t>47</a:t>
            </a:fld>
            <a:endParaRPr lang="en-US" dirty="0"/>
          </a:p>
        </p:txBody>
      </p:sp>
    </p:spTree>
    <p:extLst>
      <p:ext uri="{BB962C8B-B14F-4D97-AF65-F5344CB8AC3E}">
        <p14:creationId xmlns:p14="http://schemas.microsoft.com/office/powerpoint/2010/main" val="2326002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Operators will receive a documented evaluation every 3 years</a:t>
            </a:r>
          </a:p>
          <a:p>
            <a:r>
              <a:rPr lang="en-US" dirty="0"/>
              <a:t>Operators will receive refresher training if any of the above listed is observed </a:t>
            </a:r>
          </a:p>
          <a:p>
            <a:endParaRPr lang="en-US" dirty="0"/>
          </a:p>
        </p:txBody>
      </p:sp>
      <p:sp>
        <p:nvSpPr>
          <p:cNvPr id="4" name="Slide Number Placeholder 3"/>
          <p:cNvSpPr>
            <a:spLocks noGrp="1"/>
          </p:cNvSpPr>
          <p:nvPr>
            <p:ph type="sldNum" sz="quarter" idx="5"/>
          </p:nvPr>
        </p:nvSpPr>
        <p:spPr/>
        <p:txBody>
          <a:bodyPr/>
          <a:lstStyle/>
          <a:p>
            <a:fld id="{926A6CE7-49CE-C645-B306-B08ECDF8980D}" type="slidenum">
              <a:rPr lang="en-US" smtClean="0"/>
              <a:t>10</a:t>
            </a:fld>
            <a:endParaRPr lang="en-US"/>
          </a:p>
        </p:txBody>
      </p:sp>
    </p:spTree>
    <p:extLst>
      <p:ext uri="{BB962C8B-B14F-4D97-AF65-F5344CB8AC3E}">
        <p14:creationId xmlns:p14="http://schemas.microsoft.com/office/powerpoint/2010/main" val="36227751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8E4AB1-C4EC-3C55-C385-74E06C8233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C622DD-2F76-969A-2041-F1C980ECF4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B429E4-418F-7A4C-3D6E-C112FFEF7DB5}"/>
              </a:ext>
            </a:extLst>
          </p:cNvPr>
          <p:cNvSpPr>
            <a:spLocks noGrp="1"/>
          </p:cNvSpPr>
          <p:nvPr>
            <p:ph type="body" idx="1"/>
          </p:nvPr>
        </p:nvSpPr>
        <p:spPr/>
        <p:txBody>
          <a:bodyPr/>
          <a:lstStyle/>
          <a:p>
            <a:pPr marL="171450" indent="-171450">
              <a:buFont typeface="Arial" panose="020B0604020202020204" pitchFamily="34" charset="0"/>
              <a:buChar char="•"/>
            </a:pPr>
            <a:r>
              <a:rPr lang="en-US" dirty="0"/>
              <a:t>Click on the image to view the video</a:t>
            </a:r>
          </a:p>
        </p:txBody>
      </p:sp>
      <p:sp>
        <p:nvSpPr>
          <p:cNvPr id="4" name="Slide Number Placeholder 3">
            <a:extLst>
              <a:ext uri="{FF2B5EF4-FFF2-40B4-BE49-F238E27FC236}">
                <a16:creationId xmlns:a16="http://schemas.microsoft.com/office/drawing/2014/main" id="{A9D8FEC6-0D84-2D98-D35A-A3AA96DB925D}"/>
              </a:ext>
            </a:extLst>
          </p:cNvPr>
          <p:cNvSpPr>
            <a:spLocks noGrp="1"/>
          </p:cNvSpPr>
          <p:nvPr>
            <p:ph type="sldNum" sz="quarter" idx="5"/>
          </p:nvPr>
        </p:nvSpPr>
        <p:spPr/>
        <p:txBody>
          <a:bodyPr/>
          <a:lstStyle/>
          <a:p>
            <a:fld id="{926A6CE7-49CE-C645-B306-B08ECDF8980D}" type="slidenum">
              <a:rPr lang="en-US" smtClean="0"/>
              <a:t>48</a:t>
            </a:fld>
            <a:endParaRPr lang="en-US" dirty="0"/>
          </a:p>
        </p:txBody>
      </p:sp>
    </p:spTree>
    <p:extLst>
      <p:ext uri="{BB962C8B-B14F-4D97-AF65-F5344CB8AC3E}">
        <p14:creationId xmlns:p14="http://schemas.microsoft.com/office/powerpoint/2010/main" val="13443076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C4F18-95C7-B65B-EEB1-69C7C0E90C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12B02F-7747-F08F-6A74-33F13D6B0E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586C3B-15ED-04DD-1089-46529346C665}"/>
              </a:ext>
            </a:extLst>
          </p:cNvPr>
          <p:cNvSpPr>
            <a:spLocks noGrp="1"/>
          </p:cNvSpPr>
          <p:nvPr>
            <p:ph type="body" idx="1"/>
          </p:nvPr>
        </p:nvSpPr>
        <p:spPr/>
        <p:txBody>
          <a:bodyPr/>
          <a:lstStyle/>
          <a:p>
            <a:pPr marL="316361" indent="-171450"/>
            <a:r>
              <a:rPr lang="en-US" dirty="0"/>
              <a:t>If possible, create two or three break groups of operators to complete this activity</a:t>
            </a:r>
          </a:p>
          <a:p>
            <a:pPr marL="316361" indent="-171450"/>
            <a:r>
              <a:rPr lang="en-US" dirty="0"/>
              <a:t>If you don’t have a sufficient number of operators for breakout groups, then review this activity with a single group. </a:t>
            </a:r>
          </a:p>
          <a:p>
            <a:endParaRPr lang="en-US" dirty="0"/>
          </a:p>
        </p:txBody>
      </p:sp>
      <p:sp>
        <p:nvSpPr>
          <p:cNvPr id="4" name="Slide Number Placeholder 3">
            <a:extLst>
              <a:ext uri="{FF2B5EF4-FFF2-40B4-BE49-F238E27FC236}">
                <a16:creationId xmlns:a16="http://schemas.microsoft.com/office/drawing/2014/main" id="{8A229075-8A11-13BC-651A-F5FC3210A8D1}"/>
              </a:ext>
            </a:extLst>
          </p:cNvPr>
          <p:cNvSpPr>
            <a:spLocks noGrp="1"/>
          </p:cNvSpPr>
          <p:nvPr>
            <p:ph type="sldNum" sz="quarter" idx="5"/>
          </p:nvPr>
        </p:nvSpPr>
        <p:spPr/>
        <p:txBody>
          <a:bodyPr/>
          <a:lstStyle/>
          <a:p>
            <a:fld id="{926A6CE7-49CE-C645-B306-B08ECDF8980D}" type="slidenum">
              <a:rPr lang="en-US" smtClean="0"/>
              <a:t>49</a:t>
            </a:fld>
            <a:endParaRPr lang="en-US" dirty="0"/>
          </a:p>
        </p:txBody>
      </p:sp>
    </p:spTree>
    <p:extLst>
      <p:ext uri="{BB962C8B-B14F-4D97-AF65-F5344CB8AC3E}">
        <p14:creationId xmlns:p14="http://schemas.microsoft.com/office/powerpoint/2010/main" val="8382859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F771D-DF14-FB75-A79E-D9A17F9E81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6C4AE3-80E1-69D4-A034-E9BBC1F080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A738CF-5406-8192-46BF-598DD810A5E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71C704F-F19F-5079-0358-3D0AD334292D}"/>
              </a:ext>
            </a:extLst>
          </p:cNvPr>
          <p:cNvSpPr>
            <a:spLocks noGrp="1"/>
          </p:cNvSpPr>
          <p:nvPr>
            <p:ph type="sldNum" sz="quarter" idx="5"/>
          </p:nvPr>
        </p:nvSpPr>
        <p:spPr/>
        <p:txBody>
          <a:bodyPr/>
          <a:lstStyle/>
          <a:p>
            <a:fld id="{926A6CE7-49CE-C645-B306-B08ECDF8980D}" type="slidenum">
              <a:rPr lang="en-US" smtClean="0"/>
              <a:t>50</a:t>
            </a:fld>
            <a:endParaRPr lang="en-US" dirty="0"/>
          </a:p>
        </p:txBody>
      </p:sp>
    </p:spTree>
    <p:extLst>
      <p:ext uri="{BB962C8B-B14F-4D97-AF65-F5344CB8AC3E}">
        <p14:creationId xmlns:p14="http://schemas.microsoft.com/office/powerpoint/2010/main" val="21642160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D62C49-5EEF-4FFE-9A8B-3A49724A97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0C9CAC-ACE3-B82E-DC9D-E6B94B85EE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2ECD15-AF8C-104E-9774-6E8D2927603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9E8E20B-11A5-30ED-1056-49D9B6B0288E}"/>
              </a:ext>
            </a:extLst>
          </p:cNvPr>
          <p:cNvSpPr>
            <a:spLocks noGrp="1"/>
          </p:cNvSpPr>
          <p:nvPr>
            <p:ph type="sldNum" sz="quarter" idx="5"/>
          </p:nvPr>
        </p:nvSpPr>
        <p:spPr/>
        <p:txBody>
          <a:bodyPr/>
          <a:lstStyle/>
          <a:p>
            <a:fld id="{926A6CE7-49CE-C645-B306-B08ECDF8980D}" type="slidenum">
              <a:rPr lang="en-US" smtClean="0"/>
              <a:t>51</a:t>
            </a:fld>
            <a:endParaRPr lang="en-US" dirty="0"/>
          </a:p>
        </p:txBody>
      </p:sp>
    </p:spTree>
    <p:extLst>
      <p:ext uri="{BB962C8B-B14F-4D97-AF65-F5344CB8AC3E}">
        <p14:creationId xmlns:p14="http://schemas.microsoft.com/office/powerpoint/2010/main" val="3424788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B233E-1152-67F1-54C8-2DD9AEC14D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DC4746-BF46-58A4-6544-166B23D963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6E1842-BE43-D226-51BA-08E7C9691E8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1A4A761-B2FB-F60E-4300-A000E77AD722}"/>
              </a:ext>
            </a:extLst>
          </p:cNvPr>
          <p:cNvSpPr>
            <a:spLocks noGrp="1"/>
          </p:cNvSpPr>
          <p:nvPr>
            <p:ph type="sldNum" sz="quarter" idx="5"/>
          </p:nvPr>
        </p:nvSpPr>
        <p:spPr/>
        <p:txBody>
          <a:bodyPr/>
          <a:lstStyle/>
          <a:p>
            <a:fld id="{926A6CE7-49CE-C645-B306-B08ECDF8980D}" type="slidenum">
              <a:rPr lang="en-US" smtClean="0"/>
              <a:t>52</a:t>
            </a:fld>
            <a:endParaRPr lang="en-US" dirty="0"/>
          </a:p>
        </p:txBody>
      </p:sp>
    </p:spTree>
    <p:extLst>
      <p:ext uri="{BB962C8B-B14F-4D97-AF65-F5344CB8AC3E}">
        <p14:creationId xmlns:p14="http://schemas.microsoft.com/office/powerpoint/2010/main" val="26548714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06422-190E-D1C3-757D-BE42DAEC28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4F5CF3-5977-CC5D-B3FE-41687626DF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4141A5-9C62-C713-64A0-8EEE5E4C4CE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BFD7809-B79A-E9F8-F71D-183E34B93E98}"/>
              </a:ext>
            </a:extLst>
          </p:cNvPr>
          <p:cNvSpPr>
            <a:spLocks noGrp="1"/>
          </p:cNvSpPr>
          <p:nvPr>
            <p:ph type="sldNum" sz="quarter" idx="5"/>
          </p:nvPr>
        </p:nvSpPr>
        <p:spPr/>
        <p:txBody>
          <a:bodyPr/>
          <a:lstStyle/>
          <a:p>
            <a:fld id="{926A6CE7-49CE-C645-B306-B08ECDF8980D}" type="slidenum">
              <a:rPr lang="en-US" smtClean="0"/>
              <a:t>53</a:t>
            </a:fld>
            <a:endParaRPr lang="en-US" dirty="0"/>
          </a:p>
        </p:txBody>
      </p:sp>
    </p:spTree>
    <p:extLst>
      <p:ext uri="{BB962C8B-B14F-4D97-AF65-F5344CB8AC3E}">
        <p14:creationId xmlns:p14="http://schemas.microsoft.com/office/powerpoint/2010/main" val="30052167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8920A-EE67-C820-ED70-E426394914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9FFFF2-8AE5-13C7-79D9-FB29359EAD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BE8BF8-93F5-BBDD-B974-5896A813A81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00B91AE-CC5E-067E-3CD5-4848676969E6}"/>
              </a:ext>
            </a:extLst>
          </p:cNvPr>
          <p:cNvSpPr>
            <a:spLocks noGrp="1"/>
          </p:cNvSpPr>
          <p:nvPr>
            <p:ph type="sldNum" sz="quarter" idx="5"/>
          </p:nvPr>
        </p:nvSpPr>
        <p:spPr/>
        <p:txBody>
          <a:bodyPr/>
          <a:lstStyle/>
          <a:p>
            <a:fld id="{926A6CE7-49CE-C645-B306-B08ECDF8980D}" type="slidenum">
              <a:rPr lang="en-US" smtClean="0"/>
              <a:t>54</a:t>
            </a:fld>
            <a:endParaRPr lang="en-US" dirty="0"/>
          </a:p>
        </p:txBody>
      </p:sp>
    </p:spTree>
    <p:extLst>
      <p:ext uri="{BB962C8B-B14F-4D97-AF65-F5344CB8AC3E}">
        <p14:creationId xmlns:p14="http://schemas.microsoft.com/office/powerpoint/2010/main" val="30772546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BFDE6-94DE-D399-CBC5-0E6CB0563D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9FB798-605A-564F-2F02-E29943C21A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D74474-4A83-EC35-B33F-E11FB71EC35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7E2794C-62D3-CB7C-3DDC-B49FD5F0EC35}"/>
              </a:ext>
            </a:extLst>
          </p:cNvPr>
          <p:cNvSpPr>
            <a:spLocks noGrp="1"/>
          </p:cNvSpPr>
          <p:nvPr>
            <p:ph type="sldNum" sz="quarter" idx="5"/>
          </p:nvPr>
        </p:nvSpPr>
        <p:spPr/>
        <p:txBody>
          <a:bodyPr/>
          <a:lstStyle/>
          <a:p>
            <a:fld id="{926A6CE7-49CE-C645-B306-B08ECDF8980D}" type="slidenum">
              <a:rPr lang="en-US" smtClean="0"/>
              <a:t>55</a:t>
            </a:fld>
            <a:endParaRPr lang="en-US" dirty="0"/>
          </a:p>
        </p:txBody>
      </p:sp>
    </p:spTree>
    <p:extLst>
      <p:ext uri="{BB962C8B-B14F-4D97-AF65-F5344CB8AC3E}">
        <p14:creationId xmlns:p14="http://schemas.microsoft.com/office/powerpoint/2010/main" val="27479892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50C27-DF2A-CA4A-C200-4CF0E798EF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D98329-4383-D82F-541E-9F805BD11C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C4FD25-C845-4AA6-F535-AEE521ED414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65AD699-AFDA-CEDD-3514-2BD2F2182F22}"/>
              </a:ext>
            </a:extLst>
          </p:cNvPr>
          <p:cNvSpPr>
            <a:spLocks noGrp="1"/>
          </p:cNvSpPr>
          <p:nvPr>
            <p:ph type="sldNum" sz="quarter" idx="5"/>
          </p:nvPr>
        </p:nvSpPr>
        <p:spPr/>
        <p:txBody>
          <a:bodyPr/>
          <a:lstStyle/>
          <a:p>
            <a:fld id="{926A6CE7-49CE-C645-B306-B08ECDF8980D}" type="slidenum">
              <a:rPr lang="en-US" smtClean="0"/>
              <a:t>56</a:t>
            </a:fld>
            <a:endParaRPr lang="en-US" dirty="0"/>
          </a:p>
        </p:txBody>
      </p:sp>
    </p:spTree>
    <p:extLst>
      <p:ext uri="{BB962C8B-B14F-4D97-AF65-F5344CB8AC3E}">
        <p14:creationId xmlns:p14="http://schemas.microsoft.com/office/powerpoint/2010/main" val="30536572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63C3C-F851-BB3F-BC4B-997CF61151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5A86D4-3670-BD1B-5D41-A648C268A6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1C5E0E-E0D9-039B-3740-39EA8FB89AB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30B51E3-A5AE-A917-E171-128FF194F5A4}"/>
              </a:ext>
            </a:extLst>
          </p:cNvPr>
          <p:cNvSpPr>
            <a:spLocks noGrp="1"/>
          </p:cNvSpPr>
          <p:nvPr>
            <p:ph type="sldNum" sz="quarter" idx="5"/>
          </p:nvPr>
        </p:nvSpPr>
        <p:spPr/>
        <p:txBody>
          <a:bodyPr/>
          <a:lstStyle/>
          <a:p>
            <a:fld id="{926A6CE7-49CE-C645-B306-B08ECDF8980D}" type="slidenum">
              <a:rPr lang="en-US" smtClean="0"/>
              <a:t>57</a:t>
            </a:fld>
            <a:endParaRPr lang="en-US" dirty="0"/>
          </a:p>
        </p:txBody>
      </p:sp>
    </p:spTree>
    <p:extLst>
      <p:ext uri="{BB962C8B-B14F-4D97-AF65-F5344CB8AC3E}">
        <p14:creationId xmlns:p14="http://schemas.microsoft.com/office/powerpoint/2010/main" val="3377793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2E657-728A-BCCE-933F-24B8A10A38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D6C9AF-6F1C-6FB2-C591-0B63860AC0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C44AC1-A6EC-D104-2773-127BFE159EA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6B41A62-FA50-9845-8CF6-CE17F4598A73}"/>
              </a:ext>
            </a:extLst>
          </p:cNvPr>
          <p:cNvSpPr>
            <a:spLocks noGrp="1"/>
          </p:cNvSpPr>
          <p:nvPr>
            <p:ph type="sldNum" sz="quarter" idx="5"/>
          </p:nvPr>
        </p:nvSpPr>
        <p:spPr/>
        <p:txBody>
          <a:bodyPr/>
          <a:lstStyle/>
          <a:p>
            <a:fld id="{926A6CE7-49CE-C645-B306-B08ECDF8980D}" type="slidenum">
              <a:rPr lang="en-US" smtClean="0"/>
              <a:t>11</a:t>
            </a:fld>
            <a:endParaRPr lang="en-US"/>
          </a:p>
        </p:txBody>
      </p:sp>
    </p:spTree>
    <p:extLst>
      <p:ext uri="{BB962C8B-B14F-4D97-AF65-F5344CB8AC3E}">
        <p14:creationId xmlns:p14="http://schemas.microsoft.com/office/powerpoint/2010/main" val="8176673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0F0D71-AA52-4D47-F7EF-C19529F70A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32F6D5-553D-0C3A-4B48-059037BE90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D329BC-DD32-32F4-8880-9439EC4B386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303B06-1187-EC5F-E01A-944D0E44C6B4}"/>
              </a:ext>
            </a:extLst>
          </p:cNvPr>
          <p:cNvSpPr>
            <a:spLocks noGrp="1"/>
          </p:cNvSpPr>
          <p:nvPr>
            <p:ph type="sldNum" sz="quarter" idx="5"/>
          </p:nvPr>
        </p:nvSpPr>
        <p:spPr/>
        <p:txBody>
          <a:bodyPr/>
          <a:lstStyle/>
          <a:p>
            <a:fld id="{926A6CE7-49CE-C645-B306-B08ECDF8980D}" type="slidenum">
              <a:rPr lang="en-US" smtClean="0"/>
              <a:t>58</a:t>
            </a:fld>
            <a:endParaRPr lang="en-US" dirty="0"/>
          </a:p>
        </p:txBody>
      </p:sp>
    </p:spTree>
    <p:extLst>
      <p:ext uri="{BB962C8B-B14F-4D97-AF65-F5344CB8AC3E}">
        <p14:creationId xmlns:p14="http://schemas.microsoft.com/office/powerpoint/2010/main" val="41103571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E7AC4-BD0D-7142-07FE-D708462FB2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7CC714-4CFD-98FF-E09A-176DB893F0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4208AD-B500-3806-EC4A-A9963121246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EF0614C-8F2B-4095-9193-26C37386F618}"/>
              </a:ext>
            </a:extLst>
          </p:cNvPr>
          <p:cNvSpPr>
            <a:spLocks noGrp="1"/>
          </p:cNvSpPr>
          <p:nvPr>
            <p:ph type="sldNum" sz="quarter" idx="5"/>
          </p:nvPr>
        </p:nvSpPr>
        <p:spPr/>
        <p:txBody>
          <a:bodyPr/>
          <a:lstStyle/>
          <a:p>
            <a:fld id="{926A6CE7-49CE-C645-B306-B08ECDF8980D}" type="slidenum">
              <a:rPr lang="en-US" smtClean="0"/>
              <a:t>59</a:t>
            </a:fld>
            <a:endParaRPr lang="en-US" dirty="0"/>
          </a:p>
        </p:txBody>
      </p:sp>
    </p:spTree>
    <p:extLst>
      <p:ext uri="{BB962C8B-B14F-4D97-AF65-F5344CB8AC3E}">
        <p14:creationId xmlns:p14="http://schemas.microsoft.com/office/powerpoint/2010/main" val="10885174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60402-B3A1-B541-713A-36DC76F895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295531-53BA-9054-D956-87E41EAFF1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550D7B-C74F-F8EB-D5FE-3FABF30E9F64}"/>
              </a:ext>
            </a:extLst>
          </p:cNvPr>
          <p:cNvSpPr>
            <a:spLocks noGrp="1"/>
          </p:cNvSpPr>
          <p:nvPr>
            <p:ph type="body" idx="1"/>
          </p:nvPr>
        </p:nvSpPr>
        <p:spPr/>
        <p:txBody>
          <a:bodyPr/>
          <a:lstStyle/>
          <a:p>
            <a:r>
              <a:rPr lang="en-US" dirty="0"/>
              <a:t>Maintain a ten-foot diameter as a safety buffer around the forklift when traveling without a load. When carrying a load, increase the diameter to twenty feet. </a:t>
            </a:r>
          </a:p>
          <a:p>
            <a:endParaRPr lang="en-US" dirty="0"/>
          </a:p>
          <a:p>
            <a:r>
              <a:rPr lang="en-US" dirty="0"/>
              <a:t>If you are working near overhead power lines or other electrical components, complete a hazard assessment to establish the minimum approach distance and safety controls.</a:t>
            </a:r>
          </a:p>
          <a:p>
            <a:endParaRPr lang="en-US" dirty="0"/>
          </a:p>
          <a:p>
            <a:endParaRPr lang="en-US" dirty="0"/>
          </a:p>
        </p:txBody>
      </p:sp>
      <p:sp>
        <p:nvSpPr>
          <p:cNvPr id="4" name="Slide Number Placeholder 3">
            <a:extLst>
              <a:ext uri="{FF2B5EF4-FFF2-40B4-BE49-F238E27FC236}">
                <a16:creationId xmlns:a16="http://schemas.microsoft.com/office/drawing/2014/main" id="{A3070FE4-1779-1516-9D46-FB1A054E860C}"/>
              </a:ext>
            </a:extLst>
          </p:cNvPr>
          <p:cNvSpPr>
            <a:spLocks noGrp="1"/>
          </p:cNvSpPr>
          <p:nvPr>
            <p:ph type="sldNum" sz="quarter" idx="5"/>
          </p:nvPr>
        </p:nvSpPr>
        <p:spPr/>
        <p:txBody>
          <a:bodyPr/>
          <a:lstStyle/>
          <a:p>
            <a:fld id="{926A6CE7-49CE-C645-B306-B08ECDF8980D}" type="slidenum">
              <a:rPr lang="en-US" smtClean="0"/>
              <a:t>60</a:t>
            </a:fld>
            <a:endParaRPr lang="en-US" dirty="0"/>
          </a:p>
        </p:txBody>
      </p:sp>
    </p:spTree>
    <p:extLst>
      <p:ext uri="{BB962C8B-B14F-4D97-AF65-F5344CB8AC3E}">
        <p14:creationId xmlns:p14="http://schemas.microsoft.com/office/powerpoint/2010/main" val="27987016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84140-26EB-9E69-46CC-F0AFA90E31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97F004-8B99-1AE5-6311-E1A626DF97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4F2220-CDF3-4BF5-B727-85E56B884934}"/>
              </a:ext>
            </a:extLst>
          </p:cNvPr>
          <p:cNvSpPr>
            <a:spLocks noGrp="1"/>
          </p:cNvSpPr>
          <p:nvPr>
            <p:ph type="body" idx="1"/>
          </p:nvPr>
        </p:nvSpPr>
        <p:spPr/>
        <p:txBody>
          <a:bodyPr/>
          <a:lstStyle/>
          <a:p>
            <a:pPr marL="139700" indent="0">
              <a:buNone/>
            </a:pPr>
            <a:r>
              <a:rPr lang="en-US" dirty="0"/>
              <a:t>Going up the incline without a load:</a:t>
            </a:r>
          </a:p>
          <a:p>
            <a:pPr marL="139700" indent="0">
              <a:buNone/>
            </a:pPr>
            <a:endParaRPr lang="en-US" dirty="0"/>
          </a:p>
          <a:p>
            <a:pPr marL="457200" indent="-317500"/>
            <a:r>
              <a:rPr lang="en-US" dirty="0"/>
              <a:t>Drive in reverse.</a:t>
            </a:r>
          </a:p>
          <a:p>
            <a:pPr marL="457200" indent="-317500"/>
            <a:r>
              <a:rPr lang="en-US" dirty="0"/>
              <a:t>Turn head and face downgrade.</a:t>
            </a:r>
          </a:p>
          <a:p>
            <a:pPr marL="457200" indent="-317500"/>
            <a:r>
              <a:rPr lang="en-US" dirty="0"/>
              <a:t>Forks pointed downgrade.</a:t>
            </a:r>
          </a:p>
          <a:p>
            <a:pPr marL="139700" indent="0">
              <a:buNone/>
            </a:pPr>
            <a:endParaRPr lang="en-US" dirty="0"/>
          </a:p>
          <a:p>
            <a:pPr marL="139700" indent="0">
              <a:buNone/>
            </a:pPr>
            <a:r>
              <a:rPr lang="en-US" dirty="0"/>
              <a:t>Going up the incline with a load:</a:t>
            </a:r>
          </a:p>
          <a:p>
            <a:endParaRPr lang="en-US" dirty="0"/>
          </a:p>
          <a:p>
            <a:r>
              <a:rPr lang="en-US" dirty="0"/>
              <a:t>Drive forward.</a:t>
            </a:r>
          </a:p>
          <a:p>
            <a:r>
              <a:rPr lang="en-US" dirty="0"/>
              <a:t>Forks pointed upgrade.</a:t>
            </a:r>
          </a:p>
          <a:p>
            <a:r>
              <a:rPr lang="en-US" dirty="0"/>
              <a:t>Use a spotter if load blocks the driver's view.</a:t>
            </a:r>
          </a:p>
          <a:p>
            <a:pPr marL="139700" indent="0">
              <a:buNone/>
            </a:pPr>
            <a:endParaRPr lang="en-US" dirty="0"/>
          </a:p>
          <a:p>
            <a:pPr marL="139700" indent="0">
              <a:buNone/>
            </a:pPr>
            <a:r>
              <a:rPr lang="en-US" dirty="0"/>
              <a:t>Going down the incline without a load:</a:t>
            </a:r>
          </a:p>
          <a:p>
            <a:endParaRPr lang="en-US" dirty="0"/>
          </a:p>
          <a:p>
            <a:r>
              <a:rPr lang="en-US" dirty="0"/>
              <a:t>Drive forward.</a:t>
            </a:r>
          </a:p>
          <a:p>
            <a:r>
              <a:rPr lang="en-US" dirty="0"/>
              <a:t>Forks pointed downgrade.</a:t>
            </a:r>
          </a:p>
          <a:p>
            <a:pPr marL="139700" indent="0">
              <a:buNone/>
            </a:pPr>
            <a:endParaRPr lang="en-US" dirty="0"/>
          </a:p>
          <a:p>
            <a:pPr marL="139700" indent="0">
              <a:buNone/>
            </a:pPr>
            <a:r>
              <a:rPr lang="en-US" dirty="0"/>
              <a:t>Going down the incline with a load:</a:t>
            </a:r>
          </a:p>
          <a:p>
            <a:endParaRPr lang="en-US" dirty="0"/>
          </a:p>
          <a:p>
            <a:r>
              <a:rPr lang="en-US" dirty="0"/>
              <a:t>Drive in reverse.</a:t>
            </a:r>
          </a:p>
          <a:p>
            <a:r>
              <a:rPr lang="en-US" dirty="0"/>
              <a:t>Turn head and face downgrade.</a:t>
            </a:r>
          </a:p>
          <a:p>
            <a:r>
              <a:rPr lang="en-US" dirty="0"/>
              <a:t>Forks pointed up the grade.</a:t>
            </a:r>
          </a:p>
        </p:txBody>
      </p:sp>
      <p:sp>
        <p:nvSpPr>
          <p:cNvPr id="4" name="Slide Number Placeholder 3">
            <a:extLst>
              <a:ext uri="{FF2B5EF4-FFF2-40B4-BE49-F238E27FC236}">
                <a16:creationId xmlns:a16="http://schemas.microsoft.com/office/drawing/2014/main" id="{D6037475-236D-4F24-F3FE-1FE91820112C}"/>
              </a:ext>
            </a:extLst>
          </p:cNvPr>
          <p:cNvSpPr>
            <a:spLocks noGrp="1"/>
          </p:cNvSpPr>
          <p:nvPr>
            <p:ph type="sldNum" sz="quarter" idx="5"/>
          </p:nvPr>
        </p:nvSpPr>
        <p:spPr/>
        <p:txBody>
          <a:bodyPr/>
          <a:lstStyle/>
          <a:p>
            <a:fld id="{926A6CE7-49CE-C645-B306-B08ECDF8980D}" type="slidenum">
              <a:rPr lang="en-US" smtClean="0"/>
              <a:t>61</a:t>
            </a:fld>
            <a:endParaRPr lang="en-US" dirty="0"/>
          </a:p>
        </p:txBody>
      </p:sp>
    </p:spTree>
    <p:extLst>
      <p:ext uri="{BB962C8B-B14F-4D97-AF65-F5344CB8AC3E}">
        <p14:creationId xmlns:p14="http://schemas.microsoft.com/office/powerpoint/2010/main" val="42865147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417E4-50B5-CE54-DD8C-B89CF4E456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E4AF23-C23E-C571-7BE5-95A32726EC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308D79-8B83-671E-C743-0A1844826DD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82D70BB-9FF6-F502-A275-947DD4294BBB}"/>
              </a:ext>
            </a:extLst>
          </p:cNvPr>
          <p:cNvSpPr>
            <a:spLocks noGrp="1"/>
          </p:cNvSpPr>
          <p:nvPr>
            <p:ph type="sldNum" sz="quarter" idx="5"/>
          </p:nvPr>
        </p:nvSpPr>
        <p:spPr/>
        <p:txBody>
          <a:bodyPr/>
          <a:lstStyle/>
          <a:p>
            <a:fld id="{926A6CE7-49CE-C645-B306-B08ECDF8980D}" type="slidenum">
              <a:rPr lang="en-US" smtClean="0"/>
              <a:t>62</a:t>
            </a:fld>
            <a:endParaRPr lang="en-US" dirty="0"/>
          </a:p>
        </p:txBody>
      </p:sp>
    </p:spTree>
    <p:extLst>
      <p:ext uri="{BB962C8B-B14F-4D97-AF65-F5344CB8AC3E}">
        <p14:creationId xmlns:p14="http://schemas.microsoft.com/office/powerpoint/2010/main" val="13308502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F2FB7-109F-3CC2-EF69-4034EF2EB6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732508-15CE-643D-9FC8-1E95876BC2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7675AF-AF1F-A8EE-5B18-667BD0025647}"/>
              </a:ext>
            </a:extLst>
          </p:cNvPr>
          <p:cNvSpPr>
            <a:spLocks noGrp="1"/>
          </p:cNvSpPr>
          <p:nvPr>
            <p:ph type="body" idx="1"/>
          </p:nvPr>
        </p:nvSpPr>
        <p:spPr/>
        <p:txBody>
          <a:bodyPr/>
          <a:lstStyle/>
          <a:p>
            <a:pPr marL="368300" indent="-228600">
              <a:buFont typeface="+mj-lt"/>
              <a:buAutoNum type="arabicPeriod"/>
            </a:pPr>
            <a:r>
              <a:rPr lang="en-US" dirty="0"/>
              <a:t>What should you do if your forklift is tipping over? </a:t>
            </a:r>
          </a:p>
          <a:p>
            <a:pPr lvl="1"/>
            <a:r>
              <a:rPr lang="en-US" dirty="0"/>
              <a:t>Never jump out of the forklift.</a:t>
            </a:r>
          </a:p>
          <a:p>
            <a:pPr lvl="1"/>
            <a:r>
              <a:rPr lang="en-US" dirty="0"/>
              <a:t>Plant your feet on the forklift’s floor.</a:t>
            </a:r>
          </a:p>
          <a:p>
            <a:pPr lvl="1"/>
            <a:r>
              <a:rPr lang="en-US" dirty="0"/>
              <a:t>Grasp the steering wheel.</a:t>
            </a:r>
          </a:p>
          <a:p>
            <a:pPr lvl="1"/>
            <a:r>
              <a:rPr lang="en-US" dirty="0"/>
              <a:t>Lean forward and away from the impact.</a:t>
            </a:r>
          </a:p>
          <a:p>
            <a:pPr lvl="1"/>
            <a:r>
              <a:rPr lang="en-US" dirty="0"/>
              <a:t>Always wear your seat belt!</a:t>
            </a:r>
          </a:p>
          <a:p>
            <a:pPr marL="139700" indent="0">
              <a:buNone/>
            </a:pPr>
            <a:endParaRPr lang="en-US" dirty="0"/>
          </a:p>
          <a:p>
            <a:pPr marL="368300" indent="-228600">
              <a:buFont typeface="+mj-lt"/>
              <a:buAutoNum type="arabicPeriod" startAt="2"/>
            </a:pPr>
            <a:r>
              <a:rPr lang="en-US" dirty="0"/>
              <a:t>20 foot buffer distance will provide more time to stop when traveling with a load. </a:t>
            </a:r>
          </a:p>
          <a:p>
            <a:pPr marL="139700" indent="0">
              <a:buNone/>
            </a:pPr>
            <a:endParaRPr lang="en-US" dirty="0"/>
          </a:p>
          <a:p>
            <a:pPr marL="368300" indent="-228600">
              <a:buFont typeface="+mj-lt"/>
              <a:buAutoNum type="arabicPeriod" startAt="3"/>
            </a:pPr>
            <a:r>
              <a:rPr lang="en-US" dirty="0"/>
              <a:t>Forks pointed upgrade. Use a spotter if load blocks the driver's view.</a:t>
            </a:r>
          </a:p>
          <a:p>
            <a:pPr marL="139700" indent="0">
              <a:buNone/>
            </a:pPr>
            <a:endParaRPr lang="en-US" dirty="0"/>
          </a:p>
          <a:p>
            <a:pPr marL="139700" indent="0">
              <a:buNone/>
            </a:pPr>
            <a:endParaRPr lang="en-US" dirty="0"/>
          </a:p>
          <a:p>
            <a:pPr marL="139700" indent="0">
              <a:buNone/>
            </a:pPr>
            <a:endParaRPr lang="en-US" dirty="0"/>
          </a:p>
          <a:p>
            <a:endParaRPr lang="en-US" dirty="0"/>
          </a:p>
        </p:txBody>
      </p:sp>
      <p:sp>
        <p:nvSpPr>
          <p:cNvPr id="4" name="Slide Number Placeholder 3">
            <a:extLst>
              <a:ext uri="{FF2B5EF4-FFF2-40B4-BE49-F238E27FC236}">
                <a16:creationId xmlns:a16="http://schemas.microsoft.com/office/drawing/2014/main" id="{6F1EE88B-0720-5C0B-39DE-046A926B1A6F}"/>
              </a:ext>
            </a:extLst>
          </p:cNvPr>
          <p:cNvSpPr>
            <a:spLocks noGrp="1"/>
          </p:cNvSpPr>
          <p:nvPr>
            <p:ph type="sldNum" sz="quarter" idx="5"/>
          </p:nvPr>
        </p:nvSpPr>
        <p:spPr/>
        <p:txBody>
          <a:bodyPr/>
          <a:lstStyle/>
          <a:p>
            <a:fld id="{926A6CE7-49CE-C645-B306-B08ECDF8980D}" type="slidenum">
              <a:rPr lang="en-US" smtClean="0"/>
              <a:t>63</a:t>
            </a:fld>
            <a:endParaRPr lang="en-US" dirty="0"/>
          </a:p>
        </p:txBody>
      </p:sp>
    </p:spTree>
    <p:extLst>
      <p:ext uri="{BB962C8B-B14F-4D97-AF65-F5344CB8AC3E}">
        <p14:creationId xmlns:p14="http://schemas.microsoft.com/office/powerpoint/2010/main" val="14852808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3A6D9-87B4-B999-97B2-A18A397C6A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FB28A9-F6E2-D796-19DE-8F69E8E0DC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BD7BB9-113F-6158-9A11-034DA537FC5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125EE35-5A1E-8306-2A69-EB077F8DF025}"/>
              </a:ext>
            </a:extLst>
          </p:cNvPr>
          <p:cNvSpPr>
            <a:spLocks noGrp="1"/>
          </p:cNvSpPr>
          <p:nvPr>
            <p:ph type="sldNum" sz="quarter" idx="5"/>
          </p:nvPr>
        </p:nvSpPr>
        <p:spPr/>
        <p:txBody>
          <a:bodyPr/>
          <a:lstStyle/>
          <a:p>
            <a:fld id="{926A6CE7-49CE-C645-B306-B08ECDF8980D}" type="slidenum">
              <a:rPr lang="en-US" smtClean="0"/>
              <a:t>64</a:t>
            </a:fld>
            <a:endParaRPr lang="en-US" dirty="0"/>
          </a:p>
        </p:txBody>
      </p:sp>
    </p:spTree>
    <p:extLst>
      <p:ext uri="{BB962C8B-B14F-4D97-AF65-F5344CB8AC3E}">
        <p14:creationId xmlns:p14="http://schemas.microsoft.com/office/powerpoint/2010/main" val="15028334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0F637-C2DE-A722-4D5E-F0B1B721F1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382EF9-C573-B779-869A-938306CB48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7451E8-21BD-418B-9CFC-9698E1777AF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22B3D2B-8049-291B-3626-D2C2AC1FEA87}"/>
              </a:ext>
            </a:extLst>
          </p:cNvPr>
          <p:cNvSpPr>
            <a:spLocks noGrp="1"/>
          </p:cNvSpPr>
          <p:nvPr>
            <p:ph type="sldNum" sz="quarter" idx="5"/>
          </p:nvPr>
        </p:nvSpPr>
        <p:spPr/>
        <p:txBody>
          <a:bodyPr/>
          <a:lstStyle/>
          <a:p>
            <a:fld id="{926A6CE7-49CE-C645-B306-B08ECDF8980D}" type="slidenum">
              <a:rPr lang="en-US" smtClean="0"/>
              <a:t>65</a:t>
            </a:fld>
            <a:endParaRPr lang="en-US" dirty="0"/>
          </a:p>
        </p:txBody>
      </p:sp>
    </p:spTree>
    <p:extLst>
      <p:ext uri="{BB962C8B-B14F-4D97-AF65-F5344CB8AC3E}">
        <p14:creationId xmlns:p14="http://schemas.microsoft.com/office/powerpoint/2010/main" val="16737888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74AD4-DB45-097F-16F1-6FE84D143B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FCA27C-1444-66E6-5FA1-CD081DE874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926EA0-B619-F13B-4C73-9989589A293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F03EE9B-69CF-CE27-D355-6A4D2EA54AEB}"/>
              </a:ext>
            </a:extLst>
          </p:cNvPr>
          <p:cNvSpPr>
            <a:spLocks noGrp="1"/>
          </p:cNvSpPr>
          <p:nvPr>
            <p:ph type="sldNum" sz="quarter" idx="5"/>
          </p:nvPr>
        </p:nvSpPr>
        <p:spPr/>
        <p:txBody>
          <a:bodyPr/>
          <a:lstStyle/>
          <a:p>
            <a:fld id="{926A6CE7-49CE-C645-B306-B08ECDF8980D}" type="slidenum">
              <a:rPr lang="en-US" smtClean="0"/>
              <a:t>66</a:t>
            </a:fld>
            <a:endParaRPr lang="en-US" dirty="0"/>
          </a:p>
        </p:txBody>
      </p:sp>
    </p:spTree>
    <p:extLst>
      <p:ext uri="{BB962C8B-B14F-4D97-AF65-F5344CB8AC3E}">
        <p14:creationId xmlns:p14="http://schemas.microsoft.com/office/powerpoint/2010/main" val="3731947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7F87E-BF62-EC22-26A9-D710E732B8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8E49DA-3871-59DD-8AC2-FB8C0B1D04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4E7DFD-E8C9-FA8C-E51F-69CCBFC75E71}"/>
              </a:ext>
            </a:extLst>
          </p:cNvPr>
          <p:cNvSpPr>
            <a:spLocks noGrp="1"/>
          </p:cNvSpPr>
          <p:nvPr>
            <p:ph type="body" idx="1"/>
          </p:nvPr>
        </p:nvSpPr>
        <p:spPr/>
        <p:txBody>
          <a:bodyPr/>
          <a:lstStyle/>
          <a:p>
            <a:pPr>
              <a:buFont typeface="+mj-lt"/>
              <a:buAutoNum type="arabicPeriod"/>
            </a:pPr>
            <a:r>
              <a:rPr lang="en-US" dirty="0"/>
              <a:t>Forklifts are made to lift specific maximum loads. Changing the counterweights could cause an accident.</a:t>
            </a:r>
          </a:p>
          <a:p>
            <a:pPr>
              <a:buFont typeface="+mj-lt"/>
              <a:buAutoNum type="arabicPeriod"/>
            </a:pPr>
            <a:r>
              <a:rPr lang="en-US" dirty="0"/>
              <a:t>To stabilize the load and stabilize the forklift. The closer that heavier materials are to forklift’s center of gravity the less likely it will tip over. </a:t>
            </a:r>
          </a:p>
          <a:p>
            <a:pPr>
              <a:buFont typeface="+mj-lt"/>
              <a:buAutoNum type="arabicPeriod"/>
            </a:pPr>
            <a:r>
              <a:rPr lang="en-US" dirty="0"/>
              <a:t>Walking, standing or passing under a raised load can result in someone being struck by a falling object or struck by a moving forklift. </a:t>
            </a:r>
          </a:p>
          <a:p>
            <a:endParaRPr lang="en-US" dirty="0"/>
          </a:p>
        </p:txBody>
      </p:sp>
      <p:sp>
        <p:nvSpPr>
          <p:cNvPr id="4" name="Slide Number Placeholder 3">
            <a:extLst>
              <a:ext uri="{FF2B5EF4-FFF2-40B4-BE49-F238E27FC236}">
                <a16:creationId xmlns:a16="http://schemas.microsoft.com/office/drawing/2014/main" id="{E1F87DBF-C1DC-1E14-B042-E07A8E5F8CE5}"/>
              </a:ext>
            </a:extLst>
          </p:cNvPr>
          <p:cNvSpPr>
            <a:spLocks noGrp="1"/>
          </p:cNvSpPr>
          <p:nvPr>
            <p:ph type="sldNum" sz="quarter" idx="5"/>
          </p:nvPr>
        </p:nvSpPr>
        <p:spPr/>
        <p:txBody>
          <a:bodyPr/>
          <a:lstStyle/>
          <a:p>
            <a:fld id="{926A6CE7-49CE-C645-B306-B08ECDF8980D}" type="slidenum">
              <a:rPr lang="en-US" smtClean="0"/>
              <a:t>67</a:t>
            </a:fld>
            <a:endParaRPr lang="en-US" dirty="0"/>
          </a:p>
        </p:txBody>
      </p:sp>
    </p:spTree>
    <p:extLst>
      <p:ext uri="{BB962C8B-B14F-4D97-AF65-F5344CB8AC3E}">
        <p14:creationId xmlns:p14="http://schemas.microsoft.com/office/powerpoint/2010/main" val="3124183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469A3-3DD5-6B73-0C61-11231A4E1A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DC79D0-270A-6C22-784B-717EBA5C84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86E2F3-E76B-7440-3371-7F0E82103D6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70865F8-023E-5D2A-DA9C-0172D7B1C7E8}"/>
              </a:ext>
            </a:extLst>
          </p:cNvPr>
          <p:cNvSpPr>
            <a:spLocks noGrp="1"/>
          </p:cNvSpPr>
          <p:nvPr>
            <p:ph type="sldNum" sz="quarter" idx="5"/>
          </p:nvPr>
        </p:nvSpPr>
        <p:spPr/>
        <p:txBody>
          <a:bodyPr/>
          <a:lstStyle/>
          <a:p>
            <a:fld id="{926A6CE7-49CE-C645-B306-B08ECDF8980D}" type="slidenum">
              <a:rPr lang="en-US" smtClean="0"/>
              <a:t>12</a:t>
            </a:fld>
            <a:endParaRPr lang="en-US"/>
          </a:p>
        </p:txBody>
      </p:sp>
    </p:spTree>
    <p:extLst>
      <p:ext uri="{BB962C8B-B14F-4D97-AF65-F5344CB8AC3E}">
        <p14:creationId xmlns:p14="http://schemas.microsoft.com/office/powerpoint/2010/main" val="409148828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1864F-AB16-35AF-B500-6B5C23D664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AE58C0-AD4B-A9B1-F42B-124914A20C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6F94F7-13A0-5E7F-1E91-40B4190A55C7}"/>
              </a:ext>
            </a:extLst>
          </p:cNvPr>
          <p:cNvSpPr>
            <a:spLocks noGrp="1"/>
          </p:cNvSpPr>
          <p:nvPr>
            <p:ph type="body" idx="1"/>
          </p:nvPr>
        </p:nvSpPr>
        <p:spPr/>
        <p:txBody>
          <a:bodyPr/>
          <a:lstStyle/>
          <a:p>
            <a:pPr>
              <a:buFont typeface="+mj-lt"/>
              <a:buAutoNum type="arabicPeriod"/>
            </a:pPr>
            <a:endParaRPr lang="en-US" dirty="0"/>
          </a:p>
        </p:txBody>
      </p:sp>
      <p:sp>
        <p:nvSpPr>
          <p:cNvPr id="4" name="Slide Number Placeholder 3">
            <a:extLst>
              <a:ext uri="{FF2B5EF4-FFF2-40B4-BE49-F238E27FC236}">
                <a16:creationId xmlns:a16="http://schemas.microsoft.com/office/drawing/2014/main" id="{C8CB1310-1C06-F2F0-101E-AD4502BC32B9}"/>
              </a:ext>
            </a:extLst>
          </p:cNvPr>
          <p:cNvSpPr>
            <a:spLocks noGrp="1"/>
          </p:cNvSpPr>
          <p:nvPr>
            <p:ph type="sldNum" sz="quarter" idx="5"/>
          </p:nvPr>
        </p:nvSpPr>
        <p:spPr/>
        <p:txBody>
          <a:bodyPr/>
          <a:lstStyle/>
          <a:p>
            <a:fld id="{926A6CE7-49CE-C645-B306-B08ECDF8980D}" type="slidenum">
              <a:rPr lang="en-US" smtClean="0"/>
              <a:t>68</a:t>
            </a:fld>
            <a:endParaRPr lang="en-US" dirty="0"/>
          </a:p>
        </p:txBody>
      </p:sp>
    </p:spTree>
    <p:extLst>
      <p:ext uri="{BB962C8B-B14F-4D97-AF65-F5344CB8AC3E}">
        <p14:creationId xmlns:p14="http://schemas.microsoft.com/office/powerpoint/2010/main" val="114842429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06142-D16B-9294-7D5A-2BDA7AC18C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2E08CD-B3A8-8BE4-EECE-A596EF5F2E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0504F3-AC76-F3F8-1BE7-62A9F7658462}"/>
              </a:ext>
            </a:extLst>
          </p:cNvPr>
          <p:cNvSpPr>
            <a:spLocks noGrp="1"/>
          </p:cNvSpPr>
          <p:nvPr>
            <p:ph type="body" idx="1"/>
          </p:nvPr>
        </p:nvSpPr>
        <p:spPr/>
        <p:txBody>
          <a:bodyPr/>
          <a:lstStyle/>
          <a:p>
            <a:r>
              <a:rPr lang="en-US" dirty="0"/>
              <a:t>Capacity plates are required on all lift equipment. </a:t>
            </a:r>
          </a:p>
          <a:p>
            <a:endParaRPr lang="en-US" dirty="0"/>
          </a:p>
          <a:p>
            <a:r>
              <a:rPr lang="en-US" dirty="0"/>
              <a:t>If the capacity plate is missing, pull the vehicle from service until a new plate can obtained from the manufacturer.</a:t>
            </a:r>
          </a:p>
          <a:p>
            <a:endParaRPr lang="en-US" dirty="0"/>
          </a:p>
          <a:p>
            <a:pPr algn="l">
              <a:buFont typeface="+mj-lt"/>
              <a:buAutoNum type="arabicPeriod"/>
            </a:pPr>
            <a:r>
              <a:rPr lang="en-US" b="1" i="0" dirty="0">
                <a:solidFill>
                  <a:srgbClr val="565656"/>
                </a:solidFill>
                <a:effectLst/>
                <a:latin typeface="Lato" panose="020F0502020204030203" pitchFamily="34" charset="0"/>
              </a:rPr>
              <a:t>Model number:</a:t>
            </a:r>
            <a:r>
              <a:rPr lang="en-US" b="0" i="0" dirty="0">
                <a:solidFill>
                  <a:srgbClr val="565656"/>
                </a:solidFill>
                <a:effectLst/>
                <a:latin typeface="Lato" panose="020F0502020204030203" pitchFamily="34" charset="0"/>
              </a:rPr>
              <a:t> The model number of your Toyota forklift contains a lot of useful information. For example, a 7FGCU25 has a 5,000 </a:t>
            </a:r>
            <a:r>
              <a:rPr lang="en-US" b="0" i="0" dirty="0" err="1">
                <a:solidFill>
                  <a:srgbClr val="565656"/>
                </a:solidFill>
                <a:effectLst/>
                <a:latin typeface="Lato" panose="020F0502020204030203" pitchFamily="34" charset="0"/>
              </a:rPr>
              <a:t>lb</a:t>
            </a:r>
            <a:r>
              <a:rPr lang="en-US" b="0" i="0" dirty="0">
                <a:solidFill>
                  <a:srgbClr val="565656"/>
                </a:solidFill>
                <a:effectLst/>
                <a:latin typeface="Lato" panose="020F0502020204030203" pitchFamily="34" charset="0"/>
              </a:rPr>
              <a:t> carrying capacity at a 24” load center.</a:t>
            </a:r>
          </a:p>
          <a:p>
            <a:pPr algn="l">
              <a:buFont typeface="+mj-lt"/>
              <a:buAutoNum type="arabicPeriod"/>
            </a:pPr>
            <a:r>
              <a:rPr lang="en-US" b="1" i="0" dirty="0">
                <a:solidFill>
                  <a:srgbClr val="565656"/>
                </a:solidFill>
                <a:effectLst/>
                <a:latin typeface="Lato" panose="020F0502020204030203" pitchFamily="34" charset="0"/>
              </a:rPr>
              <a:t>Serial Number:</a:t>
            </a:r>
            <a:r>
              <a:rPr lang="en-US" b="0" i="0" dirty="0">
                <a:solidFill>
                  <a:srgbClr val="565656"/>
                </a:solidFill>
                <a:effectLst/>
                <a:latin typeface="Lato" panose="020F0502020204030203" pitchFamily="34" charset="0"/>
              </a:rPr>
              <a:t> The serial number + model number allows </a:t>
            </a:r>
            <a:r>
              <a:rPr lang="en-US" b="0" i="0" u="none" strike="noStrike" dirty="0">
                <a:solidFill>
                  <a:srgbClr val="A80900"/>
                </a:solidFill>
                <a:effectLst/>
                <a:latin typeface="Lato" panose="020F0502020204030203" pitchFamily="34" charset="0"/>
                <a:hlinkClick r:id="rId3"/>
              </a:rPr>
              <a:t>forklift service technicians</a:t>
            </a:r>
            <a:r>
              <a:rPr lang="en-US" b="0" i="0" dirty="0">
                <a:solidFill>
                  <a:srgbClr val="565656"/>
                </a:solidFill>
                <a:effectLst/>
                <a:latin typeface="Lato" panose="020F0502020204030203" pitchFamily="34" charset="0"/>
              </a:rPr>
              <a:t> to match parts and know a few particulars about your lift truck.</a:t>
            </a:r>
          </a:p>
          <a:p>
            <a:pPr algn="l">
              <a:buFont typeface="+mj-lt"/>
              <a:buAutoNum type="arabicPeriod"/>
            </a:pPr>
            <a:r>
              <a:rPr lang="en-US" b="1" i="0" dirty="0">
                <a:solidFill>
                  <a:srgbClr val="565656"/>
                </a:solidFill>
                <a:effectLst/>
                <a:latin typeface="Lato" panose="020F0502020204030203" pitchFamily="34" charset="0"/>
              </a:rPr>
              <a:t>Mast Type:</a:t>
            </a:r>
            <a:r>
              <a:rPr lang="en-US" b="0" i="0" dirty="0">
                <a:solidFill>
                  <a:srgbClr val="565656"/>
                </a:solidFill>
                <a:effectLst/>
                <a:latin typeface="Lato" panose="020F0502020204030203" pitchFamily="34" charset="0"/>
              </a:rPr>
              <a:t> Toyota has various </a:t>
            </a:r>
            <a:r>
              <a:rPr lang="en-US" b="0" i="0" u="none" strike="noStrike" dirty="0">
                <a:solidFill>
                  <a:srgbClr val="A80900"/>
                </a:solidFill>
                <a:effectLst/>
                <a:latin typeface="Lato" panose="020F0502020204030203" pitchFamily="34" charset="0"/>
                <a:hlinkClick r:id="rId4"/>
              </a:rPr>
              <a:t>types of forklift masts</a:t>
            </a:r>
            <a:r>
              <a:rPr lang="en-US" b="0" i="0" dirty="0">
                <a:solidFill>
                  <a:srgbClr val="565656"/>
                </a:solidFill>
                <a:effectLst/>
                <a:latin typeface="Lato" panose="020F0502020204030203" pitchFamily="34" charset="0"/>
              </a:rPr>
              <a:t>, including 2-stage, 3-stage, and 4-stage. The one you use will depend on your application needs and the forklift model you choose.</a:t>
            </a:r>
          </a:p>
          <a:p>
            <a:pPr algn="l">
              <a:buFont typeface="+mj-lt"/>
              <a:buAutoNum type="arabicPeriod"/>
            </a:pPr>
            <a:r>
              <a:rPr lang="en-US" b="1" i="0" dirty="0">
                <a:solidFill>
                  <a:srgbClr val="565656"/>
                </a:solidFill>
                <a:effectLst/>
                <a:latin typeface="Lato" panose="020F0502020204030203" pitchFamily="34" charset="0"/>
              </a:rPr>
              <a:t>Fuel Type:</a:t>
            </a:r>
            <a:r>
              <a:rPr lang="en-US" b="0" i="0" dirty="0">
                <a:solidFill>
                  <a:srgbClr val="565656"/>
                </a:solidFill>
                <a:effectLst/>
                <a:latin typeface="Lato" panose="020F0502020204030203" pitchFamily="34" charset="0"/>
              </a:rPr>
              <a:t> This indicates whether the machine is powered by electricity (E), liquid propane (LP), diesel (DS), gasoline (G), or compressed natural gas (CNG).</a:t>
            </a:r>
          </a:p>
          <a:p>
            <a:pPr algn="l">
              <a:buFont typeface="+mj-lt"/>
              <a:buAutoNum type="arabicPeriod"/>
            </a:pPr>
            <a:r>
              <a:rPr lang="en-US" b="1" i="0" dirty="0">
                <a:solidFill>
                  <a:srgbClr val="565656"/>
                </a:solidFill>
                <a:effectLst/>
                <a:latin typeface="Lato" panose="020F0502020204030203" pitchFamily="34" charset="0"/>
              </a:rPr>
              <a:t>Back Tilt: </a:t>
            </a:r>
            <a:r>
              <a:rPr lang="en-US" b="0" i="0" dirty="0">
                <a:solidFill>
                  <a:srgbClr val="565656"/>
                </a:solidFill>
                <a:effectLst/>
                <a:latin typeface="Lato" panose="020F0502020204030203" pitchFamily="34" charset="0"/>
              </a:rPr>
              <a:t>This number represents the degrees back the mast can tilt to help keep loads on the forks securely (5 degrees in this example).</a:t>
            </a:r>
          </a:p>
          <a:p>
            <a:pPr algn="l">
              <a:buFont typeface="+mj-lt"/>
              <a:buAutoNum type="arabicPeriod"/>
            </a:pPr>
            <a:r>
              <a:rPr lang="en-US" b="1" i="0" dirty="0">
                <a:solidFill>
                  <a:srgbClr val="565656"/>
                </a:solidFill>
                <a:effectLst/>
                <a:latin typeface="Lato" panose="020F0502020204030203" pitchFamily="34" charset="0"/>
              </a:rPr>
              <a:t>Attachments:</a:t>
            </a:r>
            <a:r>
              <a:rPr lang="en-US" b="0" i="0" dirty="0">
                <a:solidFill>
                  <a:srgbClr val="565656"/>
                </a:solidFill>
                <a:effectLst/>
                <a:latin typeface="Lato" panose="020F0502020204030203" pitchFamily="34" charset="0"/>
              </a:rPr>
              <a:t> This lets you know what attachments have been added to the forklift to give you a clear indication of its capabilities. In the pictured data plate, we see the side-shifter is in place, meaning the carriage can be shifted left or right.</a:t>
            </a:r>
          </a:p>
          <a:p>
            <a:pPr algn="l">
              <a:buFont typeface="+mj-lt"/>
              <a:buAutoNum type="arabicPeriod"/>
            </a:pPr>
            <a:r>
              <a:rPr lang="en-US" b="1" i="0" dirty="0">
                <a:solidFill>
                  <a:srgbClr val="565656"/>
                </a:solidFill>
                <a:effectLst/>
                <a:latin typeface="Lato" panose="020F0502020204030203" pitchFamily="34" charset="0"/>
              </a:rPr>
              <a:t>Front Tread:</a:t>
            </a:r>
            <a:r>
              <a:rPr lang="en-US" b="0" i="0" dirty="0">
                <a:solidFill>
                  <a:srgbClr val="565656"/>
                </a:solidFill>
                <a:effectLst/>
                <a:latin typeface="Lato" panose="020F0502020204030203" pitchFamily="34" charset="0"/>
              </a:rPr>
              <a:t> The front tread of a forklift is equivalent to its overall width. It’s like a forklift’s footprint and helps operations managers and operators understand the space a forklift will take up in the working environment.</a:t>
            </a:r>
          </a:p>
          <a:p>
            <a:pPr algn="l">
              <a:buFont typeface="+mj-lt"/>
              <a:buAutoNum type="arabicPeriod"/>
            </a:pPr>
            <a:r>
              <a:rPr lang="en-US" b="1" i="0" dirty="0">
                <a:solidFill>
                  <a:srgbClr val="565656"/>
                </a:solidFill>
                <a:effectLst/>
                <a:latin typeface="Lato" panose="020F0502020204030203" pitchFamily="34" charset="0"/>
              </a:rPr>
              <a:t>Tire Size:</a:t>
            </a:r>
            <a:r>
              <a:rPr lang="en-US" b="0" i="0" dirty="0">
                <a:solidFill>
                  <a:srgbClr val="565656"/>
                </a:solidFill>
                <a:effectLst/>
                <a:latin typeface="Lato" panose="020F0502020204030203" pitchFamily="34" charset="0"/>
              </a:rPr>
              <a:t> The tire size and type the truck was designed and built to use. “solid” indicates a solid pneumatic tire,  whereas cushion tires will be “smooth” or “treaded.” Always replace with the same size and type of tire.</a:t>
            </a:r>
          </a:p>
          <a:p>
            <a:pPr algn="l">
              <a:buFont typeface="+mj-lt"/>
              <a:buAutoNum type="arabicPeriod"/>
            </a:pPr>
            <a:r>
              <a:rPr lang="en-US" b="1" i="0" dirty="0">
                <a:solidFill>
                  <a:srgbClr val="565656"/>
                </a:solidFill>
                <a:effectLst/>
                <a:latin typeface="Lato" panose="020F0502020204030203" pitchFamily="34" charset="0"/>
              </a:rPr>
              <a:t>Truck Weight:</a:t>
            </a:r>
            <a:r>
              <a:rPr lang="en-US" b="0" i="0" dirty="0">
                <a:solidFill>
                  <a:srgbClr val="565656"/>
                </a:solidFill>
                <a:effectLst/>
                <a:latin typeface="Lato" panose="020F0502020204030203" pitchFamily="34" charset="0"/>
              </a:rPr>
              <a:t> The overall weight of the truck.</a:t>
            </a:r>
          </a:p>
          <a:p>
            <a:pPr algn="l">
              <a:buFont typeface="+mj-lt"/>
              <a:buAutoNum type="arabicPeriod"/>
            </a:pPr>
            <a:r>
              <a:rPr lang="en-US" b="1" i="0" dirty="0">
                <a:solidFill>
                  <a:srgbClr val="565656"/>
                </a:solidFill>
                <a:effectLst/>
                <a:latin typeface="Lato" panose="020F0502020204030203" pitchFamily="34" charset="0"/>
              </a:rPr>
              <a:t>Forklift Diagram:</a:t>
            </a:r>
            <a:r>
              <a:rPr lang="en-US" b="0" i="0" dirty="0">
                <a:solidFill>
                  <a:srgbClr val="565656"/>
                </a:solidFill>
                <a:effectLst/>
                <a:latin typeface="Lato" panose="020F0502020204030203" pitchFamily="34" charset="0"/>
              </a:rPr>
              <a:t> The forklift diagram offers several data points that are important for understanding the function of your forklift including:</a:t>
            </a:r>
            <a:br>
              <a:rPr lang="en-US" b="0" i="0" dirty="0">
                <a:solidFill>
                  <a:srgbClr val="565656"/>
                </a:solidFill>
                <a:effectLst/>
                <a:latin typeface="Lato" panose="020F0502020204030203" pitchFamily="34" charset="0"/>
              </a:rPr>
            </a:br>
            <a:r>
              <a:rPr lang="en-US" b="0" i="0" dirty="0">
                <a:solidFill>
                  <a:srgbClr val="565656"/>
                </a:solidFill>
                <a:effectLst/>
                <a:latin typeface="Lato" panose="020F0502020204030203" pitchFamily="34" charset="0"/>
              </a:rPr>
              <a:t>- The horizontal load center</a:t>
            </a:r>
            <a:br>
              <a:rPr lang="en-US" b="0" i="0" dirty="0">
                <a:solidFill>
                  <a:srgbClr val="565656"/>
                </a:solidFill>
                <a:effectLst/>
                <a:latin typeface="Lato" panose="020F0502020204030203" pitchFamily="34" charset="0"/>
              </a:rPr>
            </a:br>
            <a:r>
              <a:rPr lang="en-US" b="0" i="0" dirty="0">
                <a:solidFill>
                  <a:srgbClr val="565656"/>
                </a:solidFill>
                <a:effectLst/>
                <a:latin typeface="Lato" panose="020F0502020204030203" pitchFamily="34" charset="0"/>
              </a:rPr>
              <a:t>- The vertical load center</a:t>
            </a:r>
            <a:br>
              <a:rPr lang="en-US" b="0" i="0" dirty="0">
                <a:solidFill>
                  <a:srgbClr val="565656"/>
                </a:solidFill>
                <a:effectLst/>
                <a:latin typeface="Lato" panose="020F0502020204030203" pitchFamily="34" charset="0"/>
              </a:rPr>
            </a:br>
            <a:r>
              <a:rPr lang="en-US" b="0" i="0" dirty="0">
                <a:solidFill>
                  <a:srgbClr val="565656"/>
                </a:solidFill>
                <a:effectLst/>
                <a:latin typeface="Lato" panose="020F0502020204030203" pitchFamily="34" charset="0"/>
              </a:rPr>
              <a:t>- The maximum fork height</a:t>
            </a:r>
            <a:br>
              <a:rPr lang="en-US" b="0" i="0" dirty="0">
                <a:solidFill>
                  <a:srgbClr val="565656"/>
                </a:solidFill>
                <a:effectLst/>
                <a:latin typeface="Lato" panose="020F0502020204030203" pitchFamily="34" charset="0"/>
              </a:rPr>
            </a:br>
            <a:r>
              <a:rPr lang="en-US" b="0" i="0" dirty="0">
                <a:solidFill>
                  <a:srgbClr val="565656"/>
                </a:solidFill>
                <a:effectLst/>
                <a:latin typeface="Lato" panose="020F0502020204030203" pitchFamily="34" charset="0"/>
              </a:rPr>
              <a:t>- The maximum distance the forks can be offset from forklift’s center line</a:t>
            </a:r>
            <a:br>
              <a:rPr lang="en-US" b="0" i="0" dirty="0">
                <a:solidFill>
                  <a:srgbClr val="565656"/>
                </a:solidFill>
                <a:effectLst/>
                <a:latin typeface="Lato" panose="020F0502020204030203" pitchFamily="34" charset="0"/>
              </a:rPr>
            </a:br>
            <a:r>
              <a:rPr lang="en-US" b="0" i="0" dirty="0">
                <a:solidFill>
                  <a:srgbClr val="565656"/>
                </a:solidFill>
                <a:effectLst/>
                <a:latin typeface="Lato" panose="020F0502020204030203" pitchFamily="34" charset="0"/>
              </a:rPr>
              <a:t>This information can help you understand what your forklift can lift and how it can maneuver in your </a:t>
            </a:r>
            <a:r>
              <a:rPr lang="en-US" b="0" i="0" dirty="0" err="1">
                <a:solidFill>
                  <a:srgbClr val="565656"/>
                </a:solidFill>
                <a:effectLst/>
                <a:latin typeface="Lato" panose="020F0502020204030203" pitchFamily="34" charset="0"/>
              </a:rPr>
              <a:t>worksplace</a:t>
            </a:r>
            <a:r>
              <a:rPr lang="en-US" b="0" i="0" dirty="0">
                <a:solidFill>
                  <a:srgbClr val="565656"/>
                </a:solidFill>
                <a:effectLst/>
                <a:latin typeface="Lato" panose="020F0502020204030203" pitchFamily="34" charset="0"/>
              </a:rPr>
              <a:t>.</a:t>
            </a:r>
          </a:p>
          <a:p>
            <a:pPr algn="l">
              <a:buFont typeface="+mj-lt"/>
              <a:buAutoNum type="arabicPeriod"/>
            </a:pPr>
            <a:r>
              <a:rPr lang="en-US" b="1" i="0" dirty="0">
                <a:solidFill>
                  <a:srgbClr val="565656"/>
                </a:solidFill>
                <a:effectLst/>
                <a:latin typeface="Lato" panose="020F0502020204030203" pitchFamily="34" charset="0"/>
              </a:rPr>
              <a:t>OSHA Requirement: </a:t>
            </a:r>
            <a:r>
              <a:rPr lang="en-US" b="0" i="0" dirty="0">
                <a:solidFill>
                  <a:srgbClr val="565656"/>
                </a:solidFill>
                <a:effectLst/>
                <a:latin typeface="Lato" panose="020F0502020204030203" pitchFamily="34" charset="0"/>
              </a:rPr>
              <a:t>Only trained operators who have read and understood the operator’s manual should operate forklifts.</a:t>
            </a:r>
            <a:br>
              <a:rPr lang="en-US" b="0" i="0" dirty="0">
                <a:solidFill>
                  <a:srgbClr val="565656"/>
                </a:solidFill>
                <a:effectLst/>
                <a:latin typeface="Lato" panose="020F0502020204030203" pitchFamily="34" charset="0"/>
              </a:rPr>
            </a:br>
            <a:r>
              <a:rPr lang="en-US" b="0" i="0" dirty="0">
                <a:solidFill>
                  <a:srgbClr val="565656"/>
                </a:solidFill>
                <a:effectLst/>
                <a:latin typeface="Lato" panose="020F0502020204030203" pitchFamily="34" charset="0"/>
              </a:rPr>
              <a:t>(Source: </a:t>
            </a:r>
            <a:r>
              <a:rPr lang="en-US" b="0" i="0" u="none" strike="noStrike" dirty="0">
                <a:solidFill>
                  <a:srgbClr val="A80900"/>
                </a:solidFill>
                <a:effectLst/>
                <a:latin typeface="Lato" panose="020F0502020204030203" pitchFamily="34" charset="0"/>
                <a:hlinkClick r:id="rId5"/>
              </a:rPr>
              <a:t>toyotaforklift.com</a:t>
            </a:r>
            <a:r>
              <a:rPr lang="en-US" b="0" i="0" dirty="0">
                <a:solidFill>
                  <a:srgbClr val="565656"/>
                </a:solidFill>
                <a:effectLst/>
                <a:latin typeface="Lato" panose="020F0502020204030203" pitchFamily="34" charset="0"/>
              </a:rPr>
              <a:t>)</a:t>
            </a:r>
          </a:p>
          <a:p>
            <a:endParaRPr lang="en-US" dirty="0"/>
          </a:p>
          <a:p>
            <a:endParaRPr lang="en-US" dirty="0"/>
          </a:p>
          <a:p>
            <a:pPr>
              <a:buFont typeface="+mj-lt"/>
              <a:buAutoNum type="arabicPeriod"/>
            </a:pPr>
            <a:endParaRPr lang="en-US" dirty="0"/>
          </a:p>
        </p:txBody>
      </p:sp>
      <p:sp>
        <p:nvSpPr>
          <p:cNvPr id="4" name="Slide Number Placeholder 3">
            <a:extLst>
              <a:ext uri="{FF2B5EF4-FFF2-40B4-BE49-F238E27FC236}">
                <a16:creationId xmlns:a16="http://schemas.microsoft.com/office/drawing/2014/main" id="{4F3FAF70-1C3D-DCAA-180F-26677C4AA108}"/>
              </a:ext>
            </a:extLst>
          </p:cNvPr>
          <p:cNvSpPr>
            <a:spLocks noGrp="1"/>
          </p:cNvSpPr>
          <p:nvPr>
            <p:ph type="sldNum" sz="quarter" idx="5"/>
          </p:nvPr>
        </p:nvSpPr>
        <p:spPr/>
        <p:txBody>
          <a:bodyPr/>
          <a:lstStyle/>
          <a:p>
            <a:fld id="{926A6CE7-49CE-C645-B306-B08ECDF8980D}" type="slidenum">
              <a:rPr lang="en-US" smtClean="0"/>
              <a:t>69</a:t>
            </a:fld>
            <a:endParaRPr lang="en-US" dirty="0"/>
          </a:p>
        </p:txBody>
      </p:sp>
    </p:spTree>
    <p:extLst>
      <p:ext uri="{BB962C8B-B14F-4D97-AF65-F5344CB8AC3E}">
        <p14:creationId xmlns:p14="http://schemas.microsoft.com/office/powerpoint/2010/main" val="343394548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57260E-707A-82BA-901B-36B9B37225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F322AE-76B0-CB2D-DF39-7DD1E0EB84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8CFE12-A387-12CD-6C4D-FC0AE931A110}"/>
              </a:ext>
            </a:extLst>
          </p:cNvPr>
          <p:cNvSpPr>
            <a:spLocks noGrp="1"/>
          </p:cNvSpPr>
          <p:nvPr>
            <p:ph type="body" idx="1"/>
          </p:nvPr>
        </p:nvSpPr>
        <p:spPr/>
        <p:txBody>
          <a:bodyPr/>
          <a:lstStyle/>
          <a:p>
            <a:r>
              <a:rPr lang="en-US" dirty="0"/>
              <a:t>One of the most important sections of our forklift capacity plates is understanding the maximum load capacity of that forklift. </a:t>
            </a:r>
          </a:p>
          <a:p>
            <a:endParaRPr lang="en-US" dirty="0"/>
          </a:p>
          <a:p>
            <a:r>
              <a:rPr lang="en-US" dirty="0"/>
              <a:t>And Maximum Load Capacity is essentially how heavy the load can be, based upon calculations such as mast height, load center, and front tilt. </a:t>
            </a:r>
          </a:p>
          <a:p>
            <a:r>
              <a:rPr lang="en-US" dirty="0"/>
              <a:t>As we can see on this example data plate, we have been provided a few variables.</a:t>
            </a:r>
          </a:p>
          <a:p>
            <a:pPr marL="139700" indent="0">
              <a:buNone/>
            </a:pPr>
            <a:endParaRPr lang="en-US" dirty="0"/>
          </a:p>
          <a:p>
            <a:r>
              <a:rPr lang="en-US" dirty="0"/>
              <a:t>Column A is showing us the mast height at max height of 189 inches. </a:t>
            </a:r>
          </a:p>
          <a:p>
            <a:r>
              <a:rPr lang="en-US" dirty="0"/>
              <a:t>Column B is showing us the standard load center in inches at 24 and 30 inches. The load center is the distance from the mast to a load’s center of gravity. </a:t>
            </a:r>
          </a:p>
          <a:p>
            <a:r>
              <a:rPr lang="en-US" dirty="0"/>
              <a:t>The Capacity column is showing us the maximum capacity given those variables in columns A and B. </a:t>
            </a:r>
          </a:p>
          <a:p>
            <a:endParaRPr lang="en-US" dirty="0"/>
          </a:p>
          <a:p>
            <a:r>
              <a:rPr lang="en-US" dirty="0"/>
              <a:t>CLICK. So for example if were looking at the inches row that I’ve highlight here. The capacity plate is showing us a mast height at a max of 189 inches with a standard load center of 24 inches. In this case the maximum capacity for this lift will be 5000 lbs. </a:t>
            </a:r>
          </a:p>
          <a:p>
            <a:r>
              <a:rPr lang="en-US" dirty="0"/>
              <a:t>CLICK. Now what happens when the standard load center changes to 30 inches?  What will be the maximum load capacity in this scenario?  </a:t>
            </a:r>
          </a:p>
          <a:p>
            <a:pPr marL="139700" indent="0">
              <a:buNone/>
            </a:pPr>
            <a:endParaRPr lang="en-US" dirty="0"/>
          </a:p>
          <a:p>
            <a:endParaRPr lang="en-US" dirty="0"/>
          </a:p>
          <a:p>
            <a:r>
              <a:rPr lang="en-US" dirty="0"/>
              <a:t>So remember – the maximum load capacity of a forklift will be reduced even more, when the actual load center is greater than the standard load centers listed on the capacity plate.  </a:t>
            </a:r>
          </a:p>
          <a:p>
            <a:endParaRPr lang="en-US" dirty="0"/>
          </a:p>
          <a:p>
            <a:pPr marL="139700" indent="0">
              <a:buNone/>
            </a:pPr>
            <a:endParaRPr lang="en-US" dirty="0"/>
          </a:p>
        </p:txBody>
      </p:sp>
      <p:sp>
        <p:nvSpPr>
          <p:cNvPr id="4" name="Slide Number Placeholder 3">
            <a:extLst>
              <a:ext uri="{FF2B5EF4-FFF2-40B4-BE49-F238E27FC236}">
                <a16:creationId xmlns:a16="http://schemas.microsoft.com/office/drawing/2014/main" id="{21E1BFB2-8A1A-FD57-4489-21ADFE0EB97D}"/>
              </a:ext>
            </a:extLst>
          </p:cNvPr>
          <p:cNvSpPr>
            <a:spLocks noGrp="1"/>
          </p:cNvSpPr>
          <p:nvPr>
            <p:ph type="sldNum" sz="quarter" idx="5"/>
          </p:nvPr>
        </p:nvSpPr>
        <p:spPr/>
        <p:txBody>
          <a:bodyPr/>
          <a:lstStyle/>
          <a:p>
            <a:fld id="{926A6CE7-49CE-C645-B306-B08ECDF8980D}" type="slidenum">
              <a:rPr lang="en-US" smtClean="0"/>
              <a:t>70</a:t>
            </a:fld>
            <a:endParaRPr lang="en-US" dirty="0"/>
          </a:p>
        </p:txBody>
      </p:sp>
    </p:spTree>
    <p:extLst>
      <p:ext uri="{BB962C8B-B14F-4D97-AF65-F5344CB8AC3E}">
        <p14:creationId xmlns:p14="http://schemas.microsoft.com/office/powerpoint/2010/main" val="105186383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840C7-268E-B019-47F2-35CC9CBC6D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237AC8-C07B-B426-552D-555E99D9EF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42DBB6-03BE-82A9-6E77-169CFA8F662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180DCC7-AE82-81E8-665D-C17234FAD543}"/>
              </a:ext>
            </a:extLst>
          </p:cNvPr>
          <p:cNvSpPr>
            <a:spLocks noGrp="1"/>
          </p:cNvSpPr>
          <p:nvPr>
            <p:ph type="sldNum" sz="quarter" idx="5"/>
          </p:nvPr>
        </p:nvSpPr>
        <p:spPr/>
        <p:txBody>
          <a:bodyPr/>
          <a:lstStyle/>
          <a:p>
            <a:fld id="{926A6CE7-49CE-C645-B306-B08ECDF8980D}" type="slidenum">
              <a:rPr lang="en-US" smtClean="0"/>
              <a:t>71</a:t>
            </a:fld>
            <a:endParaRPr lang="en-US" dirty="0"/>
          </a:p>
        </p:txBody>
      </p:sp>
    </p:spTree>
    <p:extLst>
      <p:ext uri="{BB962C8B-B14F-4D97-AF65-F5344CB8AC3E}">
        <p14:creationId xmlns:p14="http://schemas.microsoft.com/office/powerpoint/2010/main" val="332416874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6D9F8-A707-CB96-4A64-5552D7E3E4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14DC31-7232-C45A-B6F9-93AE5293DE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535B33-F468-DC9B-308E-E6D17ED54186}"/>
              </a:ext>
            </a:extLst>
          </p:cNvPr>
          <p:cNvSpPr>
            <a:spLocks noGrp="1"/>
          </p:cNvSpPr>
          <p:nvPr>
            <p:ph type="body" idx="1"/>
          </p:nvPr>
        </p:nvSpPr>
        <p:spPr/>
        <p:txBody>
          <a:bodyPr/>
          <a:lstStyle/>
          <a:p>
            <a:pPr>
              <a:buFont typeface="+mj-lt"/>
              <a:buAutoNum type="arabicPeriod"/>
            </a:pPr>
            <a:endParaRPr lang="en-US" dirty="0"/>
          </a:p>
        </p:txBody>
      </p:sp>
      <p:sp>
        <p:nvSpPr>
          <p:cNvPr id="4" name="Slide Number Placeholder 3">
            <a:extLst>
              <a:ext uri="{FF2B5EF4-FFF2-40B4-BE49-F238E27FC236}">
                <a16:creationId xmlns:a16="http://schemas.microsoft.com/office/drawing/2014/main" id="{E6D2E2CF-7057-42BA-66C1-C3F499778B4B}"/>
              </a:ext>
            </a:extLst>
          </p:cNvPr>
          <p:cNvSpPr>
            <a:spLocks noGrp="1"/>
          </p:cNvSpPr>
          <p:nvPr>
            <p:ph type="sldNum" sz="quarter" idx="5"/>
          </p:nvPr>
        </p:nvSpPr>
        <p:spPr/>
        <p:txBody>
          <a:bodyPr/>
          <a:lstStyle/>
          <a:p>
            <a:fld id="{926A6CE7-49CE-C645-B306-B08ECDF8980D}" type="slidenum">
              <a:rPr lang="en-US" smtClean="0"/>
              <a:t>72</a:t>
            </a:fld>
            <a:endParaRPr lang="en-US" dirty="0"/>
          </a:p>
        </p:txBody>
      </p:sp>
    </p:spTree>
    <p:extLst>
      <p:ext uri="{BB962C8B-B14F-4D97-AF65-F5344CB8AC3E}">
        <p14:creationId xmlns:p14="http://schemas.microsoft.com/office/powerpoint/2010/main" val="247093390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2268B-1DCF-3603-99E7-160E9800AC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15A5F8-9866-E6CD-F06A-BC31371D9E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01AEEA-6877-494A-913B-D9B119F41C3A}"/>
              </a:ext>
            </a:extLst>
          </p:cNvPr>
          <p:cNvSpPr>
            <a:spLocks noGrp="1"/>
          </p:cNvSpPr>
          <p:nvPr>
            <p:ph type="body" idx="1"/>
          </p:nvPr>
        </p:nvSpPr>
        <p:spPr/>
        <p:txBody>
          <a:bodyPr/>
          <a:lstStyle/>
          <a:p>
            <a:pPr>
              <a:buFont typeface="+mj-lt"/>
              <a:buAutoNum type="arabicPeriod"/>
            </a:pPr>
            <a:endParaRPr lang="en-US" dirty="0"/>
          </a:p>
        </p:txBody>
      </p:sp>
      <p:sp>
        <p:nvSpPr>
          <p:cNvPr id="4" name="Slide Number Placeholder 3">
            <a:extLst>
              <a:ext uri="{FF2B5EF4-FFF2-40B4-BE49-F238E27FC236}">
                <a16:creationId xmlns:a16="http://schemas.microsoft.com/office/drawing/2014/main" id="{06582F04-A99F-C7C3-1033-F3DCDD83E4E8}"/>
              </a:ext>
            </a:extLst>
          </p:cNvPr>
          <p:cNvSpPr>
            <a:spLocks noGrp="1"/>
          </p:cNvSpPr>
          <p:nvPr>
            <p:ph type="sldNum" sz="quarter" idx="5"/>
          </p:nvPr>
        </p:nvSpPr>
        <p:spPr/>
        <p:txBody>
          <a:bodyPr/>
          <a:lstStyle/>
          <a:p>
            <a:fld id="{926A6CE7-49CE-C645-B306-B08ECDF8980D}" type="slidenum">
              <a:rPr lang="en-US" smtClean="0"/>
              <a:t>73</a:t>
            </a:fld>
            <a:endParaRPr lang="en-US" dirty="0"/>
          </a:p>
        </p:txBody>
      </p:sp>
    </p:spTree>
    <p:extLst>
      <p:ext uri="{BB962C8B-B14F-4D97-AF65-F5344CB8AC3E}">
        <p14:creationId xmlns:p14="http://schemas.microsoft.com/office/powerpoint/2010/main" val="226417510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9FF677-A803-F404-6265-BAB8218D50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DE7AEA-9CB6-D91B-0E3D-30BE9AF7F4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7DE472-F129-FCAB-E041-261D395DCBC6}"/>
              </a:ext>
            </a:extLst>
          </p:cNvPr>
          <p:cNvSpPr>
            <a:spLocks noGrp="1"/>
          </p:cNvSpPr>
          <p:nvPr>
            <p:ph type="body" idx="1"/>
          </p:nvPr>
        </p:nvSpPr>
        <p:spPr/>
        <p:txBody>
          <a:bodyPr/>
          <a:lstStyle/>
          <a:p>
            <a:pPr>
              <a:buFont typeface="+mj-lt"/>
              <a:buAutoNum type="arabicPeriod"/>
            </a:pPr>
            <a:endParaRPr lang="en-US" dirty="0"/>
          </a:p>
        </p:txBody>
      </p:sp>
      <p:sp>
        <p:nvSpPr>
          <p:cNvPr id="4" name="Slide Number Placeholder 3">
            <a:extLst>
              <a:ext uri="{FF2B5EF4-FFF2-40B4-BE49-F238E27FC236}">
                <a16:creationId xmlns:a16="http://schemas.microsoft.com/office/drawing/2014/main" id="{23170ECE-16F0-6701-B16D-80809C4A4B90}"/>
              </a:ext>
            </a:extLst>
          </p:cNvPr>
          <p:cNvSpPr>
            <a:spLocks noGrp="1"/>
          </p:cNvSpPr>
          <p:nvPr>
            <p:ph type="sldNum" sz="quarter" idx="5"/>
          </p:nvPr>
        </p:nvSpPr>
        <p:spPr/>
        <p:txBody>
          <a:bodyPr/>
          <a:lstStyle/>
          <a:p>
            <a:fld id="{926A6CE7-49CE-C645-B306-B08ECDF8980D}" type="slidenum">
              <a:rPr lang="en-US" smtClean="0"/>
              <a:t>74</a:t>
            </a:fld>
            <a:endParaRPr lang="en-US" dirty="0"/>
          </a:p>
        </p:txBody>
      </p:sp>
    </p:spTree>
    <p:extLst>
      <p:ext uri="{BB962C8B-B14F-4D97-AF65-F5344CB8AC3E}">
        <p14:creationId xmlns:p14="http://schemas.microsoft.com/office/powerpoint/2010/main" val="23671371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550CB6-9EE8-95A5-BC07-7E19050147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8617C7-74FF-CA1C-7AA3-74D3056D3A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245EC9-A1C7-C47A-C53A-C18055D23C21}"/>
              </a:ext>
            </a:extLst>
          </p:cNvPr>
          <p:cNvSpPr>
            <a:spLocks noGrp="1"/>
          </p:cNvSpPr>
          <p:nvPr>
            <p:ph type="body" idx="1"/>
          </p:nvPr>
        </p:nvSpPr>
        <p:spPr/>
        <p:txBody>
          <a:bodyPr/>
          <a:lstStyle/>
          <a:p>
            <a:pPr marL="0" marR="0" lvl="0" indent="0" algn="l" defTabSz="948507" rtl="0" eaLnBrk="0" fontAlgn="base" latinLnBrk="0" hangingPunct="0">
              <a:lnSpc>
                <a:spcPct val="100000"/>
              </a:lnSpc>
              <a:spcBef>
                <a:spcPct val="30000"/>
              </a:spcBef>
              <a:spcAft>
                <a:spcPct val="0"/>
              </a:spcAft>
              <a:buClrTx/>
              <a:buSzTx/>
              <a:buFont typeface="Arial"/>
              <a:buNone/>
              <a:tabLst/>
              <a:defRPr/>
            </a:pPr>
            <a:r>
              <a:rPr lang="en-US" kern="1200" dirty="0">
                <a:solidFill>
                  <a:prstClr val="black"/>
                </a:solidFill>
                <a:latin typeface="Calibri"/>
                <a:ea typeface="ＭＳ Ｐゴシック" pitchFamily="-105" charset="-128"/>
              </a:rPr>
              <a:t>Now let’s talk more about the load center that I mentioned in the previous slide. Remember that the load center is the distance from the mast to a load’s center of gravity.  CLICK.  </a:t>
            </a:r>
          </a:p>
          <a:p>
            <a:pPr marL="0" marR="0" lvl="0" indent="0" algn="l" defTabSz="948507" rtl="0" eaLnBrk="0" fontAlgn="base" latinLnBrk="0" hangingPunct="0">
              <a:lnSpc>
                <a:spcPct val="100000"/>
              </a:lnSpc>
              <a:spcBef>
                <a:spcPct val="30000"/>
              </a:spcBef>
              <a:spcAft>
                <a:spcPct val="0"/>
              </a:spcAft>
              <a:buClrTx/>
              <a:buSzTx/>
              <a:buFont typeface="Arial"/>
              <a:buNone/>
              <a:tabLst/>
              <a:defRPr/>
            </a:pPr>
            <a:endParaRPr lang="en-US" kern="1200" dirty="0">
              <a:solidFill>
                <a:prstClr val="black"/>
              </a:solidFill>
              <a:latin typeface="Calibri"/>
              <a:ea typeface="ＭＳ Ｐゴシック" pitchFamily="-105" charset="-128"/>
            </a:endParaRPr>
          </a:p>
          <a:p>
            <a:pPr marL="0" indent="0" defTabSz="948507" eaLnBrk="0" fontAlgn="base" hangingPunct="0">
              <a:spcBef>
                <a:spcPct val="30000"/>
              </a:spcBef>
              <a:spcAft>
                <a:spcPct val="0"/>
              </a:spcAft>
              <a:buClrTx/>
              <a:buSzTx/>
              <a:buNone/>
              <a:defRPr/>
            </a:pPr>
            <a:r>
              <a:rPr lang="en-US" kern="1200" dirty="0">
                <a:solidFill>
                  <a:prstClr val="black"/>
                </a:solidFill>
                <a:latin typeface="Calibri"/>
                <a:ea typeface="ＭＳ Ｐゴシック" pitchFamily="-105" charset="-128"/>
              </a:rPr>
              <a:t>For most counterbalance forklifts the standard load center is 24 inches. And this is typically based off of our standard size pallets in North America which is 48” x 40” Half of the length of a 48” pallet is 24” which gives us our standard load center.  </a:t>
            </a:r>
          </a:p>
          <a:p>
            <a:pPr marL="0" indent="0" defTabSz="948507" eaLnBrk="0" fontAlgn="base" hangingPunct="0">
              <a:spcBef>
                <a:spcPct val="30000"/>
              </a:spcBef>
              <a:spcAft>
                <a:spcPct val="0"/>
              </a:spcAft>
              <a:buClrTx/>
              <a:buSzTx/>
              <a:buNone/>
              <a:defRPr/>
            </a:pPr>
            <a:r>
              <a:rPr lang="en-US" kern="1200" dirty="0">
                <a:solidFill>
                  <a:prstClr val="black"/>
                </a:solidFill>
                <a:latin typeface="Calibri"/>
                <a:ea typeface="ＭＳ Ｐゴシック" pitchFamily="-105" charset="-128"/>
              </a:rPr>
              <a:t> </a:t>
            </a:r>
          </a:p>
          <a:p>
            <a:pPr marL="0" indent="0" defTabSz="948507" eaLnBrk="0" fontAlgn="base" hangingPunct="0">
              <a:spcBef>
                <a:spcPct val="30000"/>
              </a:spcBef>
              <a:spcAft>
                <a:spcPct val="0"/>
              </a:spcAft>
              <a:buClrTx/>
              <a:buSzTx/>
              <a:buNone/>
              <a:defRPr/>
            </a:pPr>
            <a:r>
              <a:rPr lang="en-US" kern="1200" dirty="0">
                <a:solidFill>
                  <a:prstClr val="black"/>
                </a:solidFill>
                <a:latin typeface="Calibri"/>
                <a:ea typeface="ＭＳ Ｐゴシック" pitchFamily="-105" charset="-128"/>
              </a:rPr>
              <a:t> </a:t>
            </a:r>
          </a:p>
          <a:p>
            <a:endParaRPr lang="en-US" dirty="0"/>
          </a:p>
        </p:txBody>
      </p:sp>
      <p:sp>
        <p:nvSpPr>
          <p:cNvPr id="4" name="Slide Number Placeholder 3">
            <a:extLst>
              <a:ext uri="{FF2B5EF4-FFF2-40B4-BE49-F238E27FC236}">
                <a16:creationId xmlns:a16="http://schemas.microsoft.com/office/drawing/2014/main" id="{3DCA806F-1F62-D013-AB0A-41B3B8C0FDDE}"/>
              </a:ext>
            </a:extLst>
          </p:cNvPr>
          <p:cNvSpPr>
            <a:spLocks noGrp="1"/>
          </p:cNvSpPr>
          <p:nvPr>
            <p:ph type="sldNum" sz="quarter" idx="5"/>
          </p:nvPr>
        </p:nvSpPr>
        <p:spPr/>
        <p:txBody>
          <a:bodyPr/>
          <a:lstStyle/>
          <a:p>
            <a:fld id="{926A6CE7-49CE-C645-B306-B08ECDF8980D}" type="slidenum">
              <a:rPr lang="en-US" smtClean="0"/>
              <a:t>75</a:t>
            </a:fld>
            <a:endParaRPr lang="en-US" dirty="0"/>
          </a:p>
        </p:txBody>
      </p:sp>
    </p:spTree>
    <p:extLst>
      <p:ext uri="{BB962C8B-B14F-4D97-AF65-F5344CB8AC3E}">
        <p14:creationId xmlns:p14="http://schemas.microsoft.com/office/powerpoint/2010/main" val="140071032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A13E6-5550-0A63-0714-3F2B8A2FD0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9700EB-74D8-BD78-8CE7-C0633E6F3F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9DA387-E5BD-DD1E-AC53-E3399EA04EFD}"/>
              </a:ext>
            </a:extLst>
          </p:cNvPr>
          <p:cNvSpPr>
            <a:spLocks noGrp="1"/>
          </p:cNvSpPr>
          <p:nvPr>
            <p:ph type="body" idx="1"/>
          </p:nvPr>
        </p:nvSpPr>
        <p:spPr/>
        <p:txBody>
          <a:bodyPr/>
          <a:lstStyle/>
          <a:p>
            <a:pPr marL="0" indent="0" defTabSz="948507" eaLnBrk="0" fontAlgn="base" hangingPunct="0">
              <a:spcBef>
                <a:spcPct val="30000"/>
              </a:spcBef>
              <a:spcAft>
                <a:spcPct val="0"/>
              </a:spcAft>
              <a:buClrTx/>
              <a:buSzTx/>
              <a:buNone/>
              <a:defRPr/>
            </a:pPr>
            <a:r>
              <a:rPr lang="en-US" kern="1200" dirty="0">
                <a:solidFill>
                  <a:prstClr val="black"/>
                </a:solidFill>
                <a:latin typeface="Calibri"/>
                <a:ea typeface="ＭＳ Ｐゴシック" pitchFamily="-105" charset="-128"/>
              </a:rPr>
              <a:t>The most important thing that we have to remember is that the maximum load capacity of a forklift is reduced when the actual load center is greater than the standard load center listed on the capacity plate. In these instances, we have to be able to calculate the new reduced maximum load capacity in order to determine if it is safe to lift the load.  </a:t>
            </a:r>
          </a:p>
          <a:p>
            <a:pPr marL="0" indent="0" defTabSz="948507" eaLnBrk="0" fontAlgn="base" hangingPunct="0">
              <a:spcBef>
                <a:spcPct val="30000"/>
              </a:spcBef>
              <a:spcAft>
                <a:spcPct val="0"/>
              </a:spcAft>
              <a:buClrTx/>
              <a:buSzTx/>
              <a:buNone/>
              <a:defRPr/>
            </a:pPr>
            <a:endParaRPr lang="en-US" kern="1200" dirty="0">
              <a:solidFill>
                <a:prstClr val="black"/>
              </a:solidFill>
              <a:latin typeface="Calibri"/>
              <a:ea typeface="ＭＳ Ｐゴシック" pitchFamily="-105" charset="-128"/>
            </a:endParaRPr>
          </a:p>
          <a:p>
            <a:pPr marL="0" indent="0" defTabSz="948507" eaLnBrk="0" fontAlgn="base" hangingPunct="0">
              <a:spcBef>
                <a:spcPct val="30000"/>
              </a:spcBef>
              <a:spcAft>
                <a:spcPct val="0"/>
              </a:spcAft>
              <a:buClrTx/>
              <a:buSzTx/>
              <a:buNone/>
              <a:defRPr/>
            </a:pPr>
            <a:r>
              <a:rPr lang="en-US" kern="1200" dirty="0">
                <a:solidFill>
                  <a:prstClr val="black"/>
                </a:solidFill>
                <a:latin typeface="Calibri"/>
                <a:ea typeface="ＭＳ Ｐゴシック" pitchFamily="-105" charset="-128"/>
              </a:rPr>
              <a:t>Now you can teach your operators how to calculate reduced maximum load capacity or you can train a designated person to do this such as your self. You just have to make sure that your forklift operators understand that if the actual load center is greater than the standard load center then we need to stop and take time to perform the new calculations. Again your forklift operator can do this if you have trained them or you can be that designated person. </a:t>
            </a:r>
          </a:p>
          <a:p>
            <a:endParaRPr lang="en-US" dirty="0"/>
          </a:p>
        </p:txBody>
      </p:sp>
      <p:sp>
        <p:nvSpPr>
          <p:cNvPr id="4" name="Slide Number Placeholder 3">
            <a:extLst>
              <a:ext uri="{FF2B5EF4-FFF2-40B4-BE49-F238E27FC236}">
                <a16:creationId xmlns:a16="http://schemas.microsoft.com/office/drawing/2014/main" id="{972E439A-C1F0-13A0-4D57-CD1495CCF3E8}"/>
              </a:ext>
            </a:extLst>
          </p:cNvPr>
          <p:cNvSpPr>
            <a:spLocks noGrp="1"/>
          </p:cNvSpPr>
          <p:nvPr>
            <p:ph type="sldNum" sz="quarter" idx="5"/>
          </p:nvPr>
        </p:nvSpPr>
        <p:spPr/>
        <p:txBody>
          <a:bodyPr/>
          <a:lstStyle/>
          <a:p>
            <a:fld id="{926A6CE7-49CE-C645-B306-B08ECDF8980D}" type="slidenum">
              <a:rPr lang="en-US" smtClean="0"/>
              <a:t>76</a:t>
            </a:fld>
            <a:endParaRPr lang="en-US" dirty="0"/>
          </a:p>
        </p:txBody>
      </p:sp>
    </p:spTree>
    <p:extLst>
      <p:ext uri="{BB962C8B-B14F-4D97-AF65-F5344CB8AC3E}">
        <p14:creationId xmlns:p14="http://schemas.microsoft.com/office/powerpoint/2010/main" val="196365729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F03D0B-01DE-5CE6-CC95-D01FA6E9E5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8178DD-D7F3-3C48-E47F-F8F0D56AD0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17DAC2-5662-1272-3F3E-53C9D7B93557}"/>
              </a:ext>
            </a:extLst>
          </p:cNvPr>
          <p:cNvSpPr>
            <a:spLocks noGrp="1"/>
          </p:cNvSpPr>
          <p:nvPr>
            <p:ph type="body" idx="1"/>
          </p:nvPr>
        </p:nvSpPr>
        <p:spPr/>
        <p:txBody>
          <a:bodyPr/>
          <a:lstStyle/>
          <a:p>
            <a:pPr marL="0" indent="0" defTabSz="948507" eaLnBrk="0" fontAlgn="base" hangingPunct="0">
              <a:spcBef>
                <a:spcPct val="30000"/>
              </a:spcBef>
              <a:spcAft>
                <a:spcPct val="0"/>
              </a:spcAft>
              <a:buClrTx/>
              <a:buSzTx/>
              <a:buNone/>
              <a:defRPr/>
            </a:pPr>
            <a:endParaRPr lang="en-US" kern="1200" dirty="0">
              <a:solidFill>
                <a:prstClr val="black"/>
              </a:solidFill>
              <a:latin typeface="Calibri"/>
              <a:ea typeface="ＭＳ Ｐゴシック" pitchFamily="-105" charset="-128"/>
            </a:endParaRPr>
          </a:p>
          <a:p>
            <a:pPr marL="0" marR="0" lvl="0" indent="0" algn="l" defTabSz="948507" rtl="0" eaLnBrk="0" fontAlgn="base" latinLnBrk="0" hangingPunct="0">
              <a:lnSpc>
                <a:spcPct val="100000"/>
              </a:lnSpc>
              <a:spcBef>
                <a:spcPct val="30000"/>
              </a:spcBef>
              <a:spcAft>
                <a:spcPct val="0"/>
              </a:spcAft>
              <a:buClrTx/>
              <a:buSzTx/>
              <a:buFont typeface="Arial"/>
              <a:buNone/>
              <a:tabLst/>
              <a:defRPr/>
            </a:pPr>
            <a:r>
              <a:rPr kumimoji="0" lang="en-US" sz="1200" b="0" i="0" u="none" strike="noStrike" kern="1200" cap="none" spc="0" normalizeH="0" baseline="0" noProof="0" dirty="0">
                <a:ln>
                  <a:noFill/>
                </a:ln>
                <a:solidFill>
                  <a:prstClr val="black"/>
                </a:solidFill>
                <a:effectLst/>
                <a:uLnTx/>
                <a:uFillTx/>
                <a:latin typeface="Calibri"/>
                <a:ea typeface="ＭＳ Ｐゴシック" pitchFamily="-105" charset="-128"/>
                <a:cs typeface="Arial"/>
                <a:sym typeface="Arial"/>
              </a:rPr>
              <a:t>So what is the process for calculating the reduced maximum load capacity when the actual load center  is greater than the standard load center.  </a:t>
            </a:r>
          </a:p>
          <a:p>
            <a:pPr marL="0" marR="0" lvl="0" indent="0" algn="l" defTabSz="948507" rtl="0" eaLnBrk="0" fontAlgn="base" latinLnBrk="0" hangingPunct="0">
              <a:lnSpc>
                <a:spcPct val="100000"/>
              </a:lnSpc>
              <a:spcBef>
                <a:spcPct val="30000"/>
              </a:spcBef>
              <a:spcAft>
                <a:spcPct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ＭＳ Ｐゴシック" pitchFamily="-105" charset="-128"/>
              <a:cs typeface="Arial"/>
              <a:sym typeface="Arial"/>
            </a:endParaRPr>
          </a:p>
          <a:p>
            <a:pPr marL="0" marR="0" lvl="0" indent="0" algn="l" defTabSz="948507" rtl="0" eaLnBrk="0" fontAlgn="base" latinLnBrk="0" hangingPunct="0">
              <a:lnSpc>
                <a:spcPct val="100000"/>
              </a:lnSpc>
              <a:spcBef>
                <a:spcPct val="30000"/>
              </a:spcBef>
              <a:spcAft>
                <a:spcPct val="0"/>
              </a:spcAft>
              <a:buClrTx/>
              <a:buSzTx/>
              <a:buFont typeface="Arial"/>
              <a:buNone/>
              <a:tabLst/>
              <a:defRPr/>
            </a:pPr>
            <a:r>
              <a:rPr kumimoji="0" lang="en-US" sz="1200" b="0" i="0" u="none" strike="noStrike" kern="1200" cap="none" spc="0" normalizeH="0" baseline="0" noProof="0" dirty="0">
                <a:ln>
                  <a:noFill/>
                </a:ln>
                <a:solidFill>
                  <a:prstClr val="black"/>
                </a:solidFill>
                <a:effectLst/>
                <a:uLnTx/>
                <a:uFillTx/>
                <a:latin typeface="Calibri"/>
                <a:ea typeface="ＭＳ Ｐゴシック" pitchFamily="-105" charset="-128"/>
                <a:cs typeface="Arial"/>
                <a:sym typeface="Arial"/>
              </a:rPr>
              <a:t>Calculating the reduced maximum load capacity of a forklift is a two-step process:</a:t>
            </a:r>
          </a:p>
          <a:p>
            <a:pPr marL="0" marR="0" lvl="0" indent="0" algn="l" defTabSz="948507" rtl="0" eaLnBrk="0" fontAlgn="base" latinLnBrk="0" hangingPunct="0">
              <a:lnSpc>
                <a:spcPct val="100000"/>
              </a:lnSpc>
              <a:spcBef>
                <a:spcPct val="30000"/>
              </a:spcBef>
              <a:spcAft>
                <a:spcPct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ＭＳ Ｐゴシック" pitchFamily="-105" charset="-128"/>
              <a:cs typeface="Arial"/>
              <a:sym typeface="Arial"/>
            </a:endParaRPr>
          </a:p>
          <a:p>
            <a:pPr marL="0" marR="0" lvl="0" indent="0" algn="l" defTabSz="948507" rtl="0" eaLnBrk="0" fontAlgn="base" latinLnBrk="0" hangingPunct="0">
              <a:lnSpc>
                <a:spcPct val="100000"/>
              </a:lnSpc>
              <a:spcBef>
                <a:spcPct val="30000"/>
              </a:spcBef>
              <a:spcAft>
                <a:spcPct val="0"/>
              </a:spcAft>
              <a:buClrTx/>
              <a:buSzTx/>
              <a:buFont typeface="Arial"/>
              <a:buNone/>
              <a:tabLst/>
              <a:defRPr/>
            </a:pPr>
            <a:r>
              <a:rPr kumimoji="0" lang="en-US" sz="1200" b="1" i="0" u="none" strike="noStrike" kern="1200" cap="none" spc="0" normalizeH="0" baseline="0" noProof="0" dirty="0">
                <a:ln>
                  <a:noFill/>
                </a:ln>
                <a:solidFill>
                  <a:prstClr val="black"/>
                </a:solidFill>
                <a:effectLst/>
                <a:uLnTx/>
                <a:uFillTx/>
                <a:latin typeface="Calibri"/>
                <a:ea typeface="ＭＳ Ｐゴシック" pitchFamily="-105" charset="-128"/>
                <a:cs typeface="Arial"/>
                <a:sym typeface="Arial"/>
              </a:rPr>
              <a:t>CLICK </a:t>
            </a:r>
            <a:r>
              <a:rPr kumimoji="0" lang="en-US" sz="1200" b="0" i="0" u="none" strike="noStrike" kern="1200" cap="none" spc="0" normalizeH="0" baseline="0" noProof="0" dirty="0">
                <a:ln>
                  <a:noFill/>
                </a:ln>
                <a:solidFill>
                  <a:prstClr val="black"/>
                </a:solidFill>
                <a:effectLst/>
                <a:uLnTx/>
                <a:uFillTx/>
                <a:latin typeface="Calibri"/>
                <a:ea typeface="ＭＳ Ｐゴシック" pitchFamily="-105" charset="-128"/>
                <a:cs typeface="Arial"/>
                <a:sym typeface="Arial"/>
              </a:rPr>
              <a:t>1. First, we have to calculate the maximum inch pound capacity of the forklift. </a:t>
            </a:r>
          </a:p>
          <a:p>
            <a:pPr marL="0" marR="0" lvl="0" indent="0" algn="l" defTabSz="948507" rtl="0" eaLnBrk="0" fontAlgn="base" latinLnBrk="0" hangingPunct="0">
              <a:lnSpc>
                <a:spcPct val="100000"/>
              </a:lnSpc>
              <a:spcBef>
                <a:spcPct val="30000"/>
              </a:spcBef>
              <a:spcAft>
                <a:spcPct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ＭＳ Ｐゴシック" pitchFamily="-105" charset="-128"/>
              <a:cs typeface="Arial"/>
              <a:sym typeface="Arial"/>
            </a:endParaRPr>
          </a:p>
          <a:p>
            <a:pPr marL="0" marR="0" lvl="0" indent="0" algn="l" defTabSz="948507" rtl="0" eaLnBrk="0" fontAlgn="base" latinLnBrk="0" hangingPunct="0">
              <a:lnSpc>
                <a:spcPct val="100000"/>
              </a:lnSpc>
              <a:spcBef>
                <a:spcPct val="30000"/>
              </a:spcBef>
              <a:spcAft>
                <a:spcPct val="0"/>
              </a:spcAft>
              <a:buClrTx/>
              <a:buSzTx/>
              <a:buFont typeface="Arial"/>
              <a:buNone/>
              <a:tabLst/>
              <a:defRPr/>
            </a:pPr>
            <a:r>
              <a:rPr kumimoji="0" lang="en-US" sz="1200" b="0" i="0" u="none" strike="noStrike" kern="1200" cap="none" spc="0" normalizeH="0" baseline="0" noProof="0" dirty="0">
                <a:ln>
                  <a:noFill/>
                </a:ln>
                <a:solidFill>
                  <a:prstClr val="black"/>
                </a:solidFill>
                <a:effectLst/>
                <a:uLnTx/>
                <a:uFillTx/>
                <a:latin typeface="Calibri"/>
                <a:ea typeface="ＭＳ Ｐゴシック" pitchFamily="-105" charset="-128"/>
                <a:cs typeface="Arial"/>
                <a:sym typeface="Arial"/>
              </a:rPr>
              <a:t>To calculate the maximum inch pound capacity of the forklift </a:t>
            </a:r>
          </a:p>
          <a:p>
            <a:pPr marL="0" marR="0" lvl="0" indent="0" algn="l" defTabSz="948507" rtl="0" eaLnBrk="0" fontAlgn="base" latinLnBrk="0" hangingPunct="0">
              <a:lnSpc>
                <a:spcPct val="100000"/>
              </a:lnSpc>
              <a:spcBef>
                <a:spcPct val="30000"/>
              </a:spcBef>
              <a:spcAft>
                <a:spcPct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ＭＳ Ｐゴシック" pitchFamily="-105" charset="-128"/>
              <a:cs typeface="Arial"/>
              <a:sym typeface="Arial"/>
            </a:endParaRPr>
          </a:p>
          <a:p>
            <a:pPr marL="0" marR="0" lvl="0" indent="0" algn="l" defTabSz="948507" rtl="0" eaLnBrk="0" fontAlgn="base" latinLnBrk="0" hangingPunct="0">
              <a:lnSpc>
                <a:spcPct val="100000"/>
              </a:lnSpc>
              <a:spcBef>
                <a:spcPct val="30000"/>
              </a:spcBef>
              <a:spcAft>
                <a:spcPct val="0"/>
              </a:spcAft>
              <a:buClrTx/>
              <a:buSzTx/>
              <a:buFont typeface="Arial"/>
              <a:buNone/>
              <a:tabLst/>
              <a:defRPr/>
            </a:pPr>
            <a:r>
              <a:rPr kumimoji="0" lang="en-US" sz="1200" b="1" i="0" u="none" strike="noStrike" kern="1200" cap="none" spc="0" normalizeH="0" baseline="0" noProof="0" dirty="0">
                <a:ln>
                  <a:noFill/>
                </a:ln>
                <a:solidFill>
                  <a:prstClr val="black"/>
                </a:solidFill>
                <a:effectLst/>
                <a:uLnTx/>
                <a:uFillTx/>
                <a:latin typeface="Calibri"/>
                <a:ea typeface="ＭＳ Ｐゴシック" pitchFamily="-105" charset="-128"/>
                <a:cs typeface="Arial"/>
                <a:sym typeface="Arial"/>
              </a:rPr>
              <a:t>CLICK </a:t>
            </a:r>
            <a:r>
              <a:rPr kumimoji="0" lang="en-US" sz="1200" b="0" i="0" u="none" strike="noStrike" kern="1200" cap="none" spc="0" normalizeH="0" baseline="0" noProof="0" dirty="0">
                <a:ln>
                  <a:noFill/>
                </a:ln>
                <a:solidFill>
                  <a:prstClr val="black"/>
                </a:solidFill>
                <a:effectLst/>
                <a:uLnTx/>
                <a:uFillTx/>
                <a:latin typeface="Calibri"/>
                <a:ea typeface="ＭＳ Ｐゴシック" pitchFamily="-105" charset="-128"/>
                <a:cs typeface="Arial"/>
                <a:sym typeface="Arial"/>
              </a:rPr>
              <a:t>We have to </a:t>
            </a:r>
            <a:r>
              <a:rPr kumimoji="0" lang="en-US" sz="1200" b="1" i="0" u="none" strike="noStrike" kern="1200" cap="none" spc="0" normalizeH="0" baseline="0" noProof="0" dirty="0">
                <a:ln>
                  <a:noFill/>
                </a:ln>
                <a:solidFill>
                  <a:prstClr val="black"/>
                </a:solidFill>
                <a:effectLst/>
                <a:uLnTx/>
                <a:uFillTx/>
                <a:latin typeface="Calibri"/>
                <a:ea typeface="ＭＳ Ｐゴシック" pitchFamily="-105" charset="-128"/>
                <a:cs typeface="Arial"/>
                <a:sym typeface="Arial"/>
              </a:rPr>
              <a:t>add</a:t>
            </a:r>
            <a:r>
              <a:rPr kumimoji="0" lang="en-US" sz="1200" b="0" i="0" u="none" strike="noStrike" kern="1200" cap="none" spc="0" normalizeH="0" baseline="0" noProof="0" dirty="0">
                <a:ln>
                  <a:noFill/>
                </a:ln>
                <a:solidFill>
                  <a:prstClr val="black"/>
                </a:solidFill>
                <a:effectLst/>
                <a:uLnTx/>
                <a:uFillTx/>
                <a:latin typeface="Calibri"/>
                <a:ea typeface="ＭＳ Ｐゴシック" pitchFamily="-105" charset="-128"/>
                <a:cs typeface="Arial"/>
                <a:sym typeface="Arial"/>
              </a:rPr>
              <a:t> the distance from the axle to the mast to the standard load center and multiply that, by the listed maximum load capacity</a:t>
            </a:r>
          </a:p>
          <a:p>
            <a:pPr marL="0" marR="0" lvl="0" indent="0" algn="l" defTabSz="948507" rtl="0" eaLnBrk="0" fontAlgn="base" latinLnBrk="0" hangingPunct="0">
              <a:lnSpc>
                <a:spcPct val="100000"/>
              </a:lnSpc>
              <a:spcBef>
                <a:spcPct val="30000"/>
              </a:spcBef>
              <a:spcAft>
                <a:spcPct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ＭＳ Ｐゴシック" pitchFamily="-105" charset="-128"/>
              <a:cs typeface="Arial"/>
              <a:sym typeface="Arial"/>
            </a:endParaRPr>
          </a:p>
          <a:p>
            <a:pPr marL="0" marR="0" lvl="0" indent="0" algn="l" defTabSz="948507" rtl="0" eaLnBrk="0" fontAlgn="base" latinLnBrk="0" hangingPunct="0">
              <a:lnSpc>
                <a:spcPct val="100000"/>
              </a:lnSpc>
              <a:spcBef>
                <a:spcPct val="30000"/>
              </a:spcBef>
              <a:spcAft>
                <a:spcPct val="0"/>
              </a:spcAft>
              <a:buClrTx/>
              <a:buSzTx/>
              <a:buFont typeface="Arial"/>
              <a:buNone/>
              <a:tabLst/>
              <a:defRPr/>
            </a:pPr>
            <a:r>
              <a:rPr kumimoji="0" lang="en-US" sz="1200" b="1" i="0" u="none" strike="noStrike" kern="1200" cap="none" spc="0" normalizeH="0" baseline="0" noProof="0" dirty="0">
                <a:ln>
                  <a:noFill/>
                </a:ln>
                <a:solidFill>
                  <a:prstClr val="black"/>
                </a:solidFill>
                <a:effectLst/>
                <a:uLnTx/>
                <a:uFillTx/>
                <a:latin typeface="Calibri"/>
                <a:ea typeface="ＭＳ Ｐゴシック" pitchFamily="-105" charset="-128"/>
                <a:cs typeface="Arial"/>
                <a:sym typeface="Arial"/>
              </a:rPr>
              <a:t>2. CLICK. </a:t>
            </a:r>
            <a:r>
              <a:rPr kumimoji="0" lang="en-US" sz="1200" b="0" i="0" u="none" strike="noStrike" kern="1200" cap="none" spc="0" normalizeH="0" baseline="0" noProof="0" dirty="0">
                <a:ln>
                  <a:noFill/>
                </a:ln>
                <a:solidFill>
                  <a:prstClr val="black"/>
                </a:solidFill>
                <a:effectLst/>
                <a:uLnTx/>
                <a:uFillTx/>
                <a:latin typeface="Calibri"/>
                <a:ea typeface="ＭＳ Ｐゴシック" pitchFamily="-105" charset="-128"/>
                <a:cs typeface="Arial"/>
                <a:sym typeface="Arial"/>
              </a:rPr>
              <a:t>And once we have that </a:t>
            </a:r>
            <a:r>
              <a:rPr kumimoji="0" lang="en-US" sz="1200" b="1" i="0" u="none" strike="noStrike" kern="1200" cap="none" spc="0" normalizeH="0" baseline="0" noProof="0" dirty="0">
                <a:ln>
                  <a:noFill/>
                </a:ln>
                <a:solidFill>
                  <a:prstClr val="black"/>
                </a:solidFill>
                <a:effectLst/>
                <a:uLnTx/>
                <a:uFillTx/>
                <a:latin typeface="Calibri"/>
                <a:ea typeface="ＭＳ Ｐゴシック" pitchFamily="-105" charset="-128"/>
                <a:cs typeface="Arial"/>
                <a:sym typeface="Arial"/>
              </a:rPr>
              <a:t>maximum inch capacity number </a:t>
            </a:r>
            <a:r>
              <a:rPr kumimoji="0" lang="en-US" sz="1200" b="0" i="0" u="none" strike="noStrike" kern="1200" cap="none" spc="0" normalizeH="0" baseline="0" noProof="0" dirty="0">
                <a:ln>
                  <a:noFill/>
                </a:ln>
                <a:solidFill>
                  <a:prstClr val="black"/>
                </a:solidFill>
                <a:effectLst/>
                <a:uLnTx/>
                <a:uFillTx/>
                <a:latin typeface="Calibri"/>
                <a:ea typeface="ＭＳ Ｐゴシック" pitchFamily="-105" charset="-128"/>
                <a:cs typeface="Arial"/>
                <a:sym typeface="Arial"/>
              </a:rPr>
              <a:t>we can now calculate the reduced maximum load capacity. </a:t>
            </a:r>
          </a:p>
          <a:p>
            <a:pPr marL="0" marR="0" lvl="0" indent="0" algn="l" defTabSz="948507" rtl="0" eaLnBrk="0" fontAlgn="base" latinLnBrk="0" hangingPunct="0">
              <a:lnSpc>
                <a:spcPct val="100000"/>
              </a:lnSpc>
              <a:spcBef>
                <a:spcPct val="30000"/>
              </a:spcBef>
              <a:spcAft>
                <a:spcPct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ＭＳ Ｐゴシック" pitchFamily="-105" charset="-128"/>
              <a:cs typeface="Arial"/>
              <a:sym typeface="Arial"/>
            </a:endParaRPr>
          </a:p>
          <a:p>
            <a:pPr marL="0" marR="0" lvl="0" indent="0" algn="l" defTabSz="948507" rtl="0" eaLnBrk="0" fontAlgn="base" latinLnBrk="0" hangingPunct="0">
              <a:lnSpc>
                <a:spcPct val="100000"/>
              </a:lnSpc>
              <a:spcBef>
                <a:spcPct val="30000"/>
              </a:spcBef>
              <a:spcAft>
                <a:spcPct val="0"/>
              </a:spcAft>
              <a:buClrTx/>
              <a:buSzTx/>
              <a:buFont typeface="Arial"/>
              <a:buNone/>
              <a:tabLst/>
              <a:defRPr/>
            </a:pPr>
            <a:r>
              <a:rPr kumimoji="0" lang="en-US" sz="1200" b="1" i="0" u="none" strike="noStrike" kern="1200" cap="none" spc="0" normalizeH="0" baseline="0" noProof="0" dirty="0">
                <a:ln>
                  <a:noFill/>
                </a:ln>
                <a:solidFill>
                  <a:prstClr val="black"/>
                </a:solidFill>
                <a:effectLst/>
                <a:uLnTx/>
                <a:uFillTx/>
                <a:latin typeface="Calibri"/>
                <a:ea typeface="ＭＳ Ｐゴシック" pitchFamily="-105" charset="-128"/>
                <a:cs typeface="Arial"/>
                <a:sym typeface="Arial"/>
              </a:rPr>
              <a:t>CLICK</a:t>
            </a:r>
            <a:r>
              <a:rPr kumimoji="0" lang="en-US" sz="1200" b="0" i="0" u="none" strike="noStrike" kern="1200" cap="none" spc="0" normalizeH="0" baseline="0" noProof="0" dirty="0">
                <a:ln>
                  <a:noFill/>
                </a:ln>
                <a:solidFill>
                  <a:prstClr val="black"/>
                </a:solidFill>
                <a:effectLst/>
                <a:uLnTx/>
                <a:uFillTx/>
                <a:latin typeface="Calibri"/>
                <a:ea typeface="ＭＳ Ｐゴシック" pitchFamily="-105" charset="-128"/>
                <a:cs typeface="Arial"/>
                <a:sym typeface="Arial"/>
              </a:rPr>
              <a:t> this will require us to add the distance from axle to mast to the actual load center and dividing this number into the maximum inch pound capacity. </a:t>
            </a:r>
          </a:p>
          <a:p>
            <a:pPr marL="0" marR="0" lvl="0" indent="0" algn="l" defTabSz="948507" rtl="0" eaLnBrk="0" fontAlgn="base" latinLnBrk="0" hangingPunct="0">
              <a:lnSpc>
                <a:spcPct val="100000"/>
              </a:lnSpc>
              <a:spcBef>
                <a:spcPct val="30000"/>
              </a:spcBef>
              <a:spcAft>
                <a:spcPct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Calibri"/>
              <a:ea typeface="ＭＳ Ｐゴシック" pitchFamily="-105" charset="-128"/>
              <a:cs typeface="Arial"/>
              <a:sym typeface="Arial"/>
            </a:endParaRPr>
          </a:p>
          <a:p>
            <a:pPr marL="0" marR="0" lvl="0" indent="0" algn="l" defTabSz="948507" rtl="0" eaLnBrk="0" fontAlgn="base" latinLnBrk="0" hangingPunct="0">
              <a:lnSpc>
                <a:spcPct val="100000"/>
              </a:lnSpc>
              <a:spcBef>
                <a:spcPct val="30000"/>
              </a:spcBef>
              <a:spcAft>
                <a:spcPct val="0"/>
              </a:spcAft>
              <a:buClrTx/>
              <a:buSzTx/>
              <a:buFont typeface="Arial"/>
              <a:buNone/>
              <a:tabLst/>
              <a:defRPr/>
            </a:pPr>
            <a:r>
              <a:rPr kumimoji="0" lang="en-US" sz="1200" b="0" i="0" u="none" strike="noStrike" kern="1200" cap="none" spc="0" normalizeH="0" baseline="0" noProof="0" dirty="0">
                <a:ln>
                  <a:noFill/>
                </a:ln>
                <a:solidFill>
                  <a:prstClr val="black"/>
                </a:solidFill>
                <a:effectLst/>
                <a:uLnTx/>
                <a:uFillTx/>
                <a:latin typeface="Calibri"/>
                <a:ea typeface="ＭＳ Ｐゴシック" pitchFamily="-105" charset="-128"/>
                <a:cs typeface="Arial"/>
                <a:sym typeface="Arial"/>
              </a:rPr>
              <a:t>This will give us the reduced maximum load capacity that were looking for. </a:t>
            </a:r>
          </a:p>
          <a:p>
            <a:endParaRPr lang="en-US" dirty="0"/>
          </a:p>
        </p:txBody>
      </p:sp>
      <p:sp>
        <p:nvSpPr>
          <p:cNvPr id="4" name="Slide Number Placeholder 3">
            <a:extLst>
              <a:ext uri="{FF2B5EF4-FFF2-40B4-BE49-F238E27FC236}">
                <a16:creationId xmlns:a16="http://schemas.microsoft.com/office/drawing/2014/main" id="{25CDEE1A-C648-6C02-451F-D74C1F2927DF}"/>
              </a:ext>
            </a:extLst>
          </p:cNvPr>
          <p:cNvSpPr>
            <a:spLocks noGrp="1"/>
          </p:cNvSpPr>
          <p:nvPr>
            <p:ph type="sldNum" sz="quarter" idx="5"/>
          </p:nvPr>
        </p:nvSpPr>
        <p:spPr/>
        <p:txBody>
          <a:bodyPr/>
          <a:lstStyle/>
          <a:p>
            <a:fld id="{926A6CE7-49CE-C645-B306-B08ECDF8980D}" type="slidenum">
              <a:rPr lang="en-US" smtClean="0"/>
              <a:t>77</a:t>
            </a:fld>
            <a:endParaRPr lang="en-US" dirty="0"/>
          </a:p>
        </p:txBody>
      </p:sp>
    </p:spTree>
    <p:extLst>
      <p:ext uri="{BB962C8B-B14F-4D97-AF65-F5344CB8AC3E}">
        <p14:creationId xmlns:p14="http://schemas.microsoft.com/office/powerpoint/2010/main" val="1067463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88B9F-4151-A395-5922-75A48A942D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8E10D9-A2FF-E6DA-926B-7C2B0B7699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71F229-E033-0803-B39A-DE2627F3FD4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5483F09-916A-C1C2-BDB4-A229ADBEA1BD}"/>
              </a:ext>
            </a:extLst>
          </p:cNvPr>
          <p:cNvSpPr>
            <a:spLocks noGrp="1"/>
          </p:cNvSpPr>
          <p:nvPr>
            <p:ph type="sldNum" sz="quarter" idx="5"/>
          </p:nvPr>
        </p:nvSpPr>
        <p:spPr/>
        <p:txBody>
          <a:bodyPr/>
          <a:lstStyle/>
          <a:p>
            <a:fld id="{926A6CE7-49CE-C645-B306-B08ECDF8980D}" type="slidenum">
              <a:rPr lang="en-US" smtClean="0"/>
              <a:t>13</a:t>
            </a:fld>
            <a:endParaRPr lang="en-US"/>
          </a:p>
        </p:txBody>
      </p:sp>
    </p:spTree>
    <p:extLst>
      <p:ext uri="{BB962C8B-B14F-4D97-AF65-F5344CB8AC3E}">
        <p14:creationId xmlns:p14="http://schemas.microsoft.com/office/powerpoint/2010/main" val="35888499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37009-92EF-A110-E4F3-79BA8DEF53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BFDF92-8521-9712-76DA-7F5C5BD3F6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5222C0-559C-38F9-46D4-B023D0252251}"/>
              </a:ext>
            </a:extLst>
          </p:cNvPr>
          <p:cNvSpPr>
            <a:spLocks noGrp="1"/>
          </p:cNvSpPr>
          <p:nvPr>
            <p:ph type="body" idx="1"/>
          </p:nvPr>
        </p:nvSpPr>
        <p:spPr/>
        <p:txBody>
          <a:bodyPr/>
          <a:lstStyle/>
          <a:p>
            <a:pPr marL="0" indent="0" defTabSz="948507" eaLnBrk="0" fontAlgn="base" hangingPunct="0">
              <a:spcBef>
                <a:spcPct val="30000"/>
              </a:spcBef>
              <a:spcAft>
                <a:spcPct val="0"/>
              </a:spcAft>
              <a:buClrTx/>
              <a:buSzTx/>
              <a:buNone/>
              <a:defRPr/>
            </a:pPr>
            <a:endParaRPr lang="en-US" kern="1200" dirty="0">
              <a:solidFill>
                <a:prstClr val="black"/>
              </a:solidFill>
              <a:latin typeface="Calibri"/>
              <a:ea typeface="ＭＳ Ｐゴシック" pitchFamily="-105" charset="-128"/>
            </a:endParaRPr>
          </a:p>
          <a:p>
            <a:pPr marL="0" indent="0" defTabSz="948507" eaLnBrk="0" fontAlgn="base" hangingPunct="0">
              <a:spcBef>
                <a:spcPct val="30000"/>
              </a:spcBef>
              <a:spcAft>
                <a:spcPct val="0"/>
              </a:spcAft>
              <a:buClrTx/>
              <a:buSzTx/>
              <a:buNone/>
              <a:defRPr/>
            </a:pPr>
            <a:r>
              <a:rPr lang="en-US" kern="1200" dirty="0">
                <a:solidFill>
                  <a:prstClr val="black"/>
                </a:solidFill>
                <a:latin typeface="Calibri"/>
                <a:ea typeface="ＭＳ Ｐゴシック" pitchFamily="-105" charset="-128"/>
              </a:rPr>
              <a:t>For example, let’s say you operate a forklift that has a maximum load capacity of 5 thousand pounds at a standard load center of 24 inches. </a:t>
            </a:r>
            <a:r>
              <a:rPr lang="en-US" b="1" kern="1200" dirty="0">
                <a:solidFill>
                  <a:prstClr val="black"/>
                </a:solidFill>
                <a:latin typeface="Calibri"/>
                <a:ea typeface="ＭＳ Ｐゴシック" pitchFamily="-105" charset="-128"/>
              </a:rPr>
              <a:t>CLICK</a:t>
            </a:r>
          </a:p>
          <a:p>
            <a:pPr marL="0" indent="0" defTabSz="948507" eaLnBrk="0" fontAlgn="base" hangingPunct="0">
              <a:spcBef>
                <a:spcPct val="30000"/>
              </a:spcBef>
              <a:spcAft>
                <a:spcPct val="0"/>
              </a:spcAft>
              <a:buClrTx/>
              <a:buSzTx/>
              <a:buNone/>
              <a:defRPr/>
            </a:pPr>
            <a:endParaRPr lang="en-US" kern="1200" dirty="0">
              <a:solidFill>
                <a:prstClr val="black"/>
              </a:solidFill>
              <a:latin typeface="Calibri"/>
              <a:ea typeface="ＭＳ Ｐゴシック" pitchFamily="-105" charset="-128"/>
            </a:endParaRPr>
          </a:p>
          <a:p>
            <a:pPr marL="0" indent="0" defTabSz="948507" eaLnBrk="0" fontAlgn="base" hangingPunct="0">
              <a:spcBef>
                <a:spcPct val="30000"/>
              </a:spcBef>
              <a:spcAft>
                <a:spcPct val="0"/>
              </a:spcAft>
              <a:buClrTx/>
              <a:buSzTx/>
              <a:buNone/>
              <a:defRPr/>
            </a:pPr>
            <a:r>
              <a:rPr lang="en-US" kern="1200" dirty="0">
                <a:solidFill>
                  <a:prstClr val="black"/>
                </a:solidFill>
                <a:latin typeface="Calibri"/>
                <a:ea typeface="ＭＳ Ｐゴシック" pitchFamily="-105" charset="-128"/>
              </a:rPr>
              <a:t>The distance from the axle to the mast on the forklift is 18 inches. </a:t>
            </a:r>
            <a:r>
              <a:rPr lang="en-US" b="1" kern="1200" dirty="0">
                <a:solidFill>
                  <a:prstClr val="black"/>
                </a:solidFill>
                <a:latin typeface="Calibri"/>
                <a:ea typeface="ＭＳ Ｐゴシック" pitchFamily="-105" charset="-128"/>
              </a:rPr>
              <a:t>CLICK</a:t>
            </a:r>
          </a:p>
          <a:p>
            <a:pPr marL="0" indent="0" defTabSz="948507" eaLnBrk="0" fontAlgn="base" hangingPunct="0">
              <a:spcBef>
                <a:spcPct val="30000"/>
              </a:spcBef>
              <a:spcAft>
                <a:spcPct val="0"/>
              </a:spcAft>
              <a:buClrTx/>
              <a:buSzTx/>
              <a:buNone/>
              <a:defRPr/>
            </a:pPr>
            <a:endParaRPr lang="en-US" kern="1200" dirty="0">
              <a:solidFill>
                <a:prstClr val="black"/>
              </a:solidFill>
              <a:latin typeface="Calibri"/>
              <a:ea typeface="ＭＳ Ｐゴシック" pitchFamily="-105" charset="-128"/>
            </a:endParaRPr>
          </a:p>
          <a:p>
            <a:pPr marL="0" indent="0" defTabSz="948507" eaLnBrk="0" fontAlgn="base" hangingPunct="0">
              <a:spcBef>
                <a:spcPct val="30000"/>
              </a:spcBef>
              <a:spcAft>
                <a:spcPct val="0"/>
              </a:spcAft>
              <a:buClrTx/>
              <a:buSzTx/>
              <a:buNone/>
              <a:defRPr/>
            </a:pPr>
            <a:r>
              <a:rPr lang="en-US" kern="1200" dirty="0">
                <a:solidFill>
                  <a:prstClr val="black"/>
                </a:solidFill>
                <a:latin typeface="Calibri"/>
                <a:ea typeface="ＭＳ Ｐゴシック" pitchFamily="-105" charset="-128"/>
              </a:rPr>
              <a:t>If you were going to lift an item that has a load center of 36 inches, </a:t>
            </a:r>
            <a:r>
              <a:rPr lang="en-US" b="1" kern="1200" dirty="0">
                <a:solidFill>
                  <a:prstClr val="black"/>
                </a:solidFill>
                <a:latin typeface="Calibri"/>
                <a:ea typeface="ＭＳ Ｐゴシック" pitchFamily="-105" charset="-128"/>
              </a:rPr>
              <a:t>CLICK</a:t>
            </a:r>
            <a:r>
              <a:rPr lang="en-US" kern="1200" dirty="0">
                <a:solidFill>
                  <a:prstClr val="black"/>
                </a:solidFill>
                <a:latin typeface="Calibri"/>
                <a:ea typeface="ＭＳ Ｐゴシック" pitchFamily="-105" charset="-128"/>
              </a:rPr>
              <a:t> what would the reduced maximum load capacity of the forklift be?</a:t>
            </a:r>
          </a:p>
          <a:p>
            <a:endParaRPr lang="en-US" dirty="0"/>
          </a:p>
        </p:txBody>
      </p:sp>
      <p:sp>
        <p:nvSpPr>
          <p:cNvPr id="4" name="Slide Number Placeholder 3">
            <a:extLst>
              <a:ext uri="{FF2B5EF4-FFF2-40B4-BE49-F238E27FC236}">
                <a16:creationId xmlns:a16="http://schemas.microsoft.com/office/drawing/2014/main" id="{E7E7FA41-877E-E75F-CF2B-B65FFC16A6FF}"/>
              </a:ext>
            </a:extLst>
          </p:cNvPr>
          <p:cNvSpPr>
            <a:spLocks noGrp="1"/>
          </p:cNvSpPr>
          <p:nvPr>
            <p:ph type="sldNum" sz="quarter" idx="5"/>
          </p:nvPr>
        </p:nvSpPr>
        <p:spPr/>
        <p:txBody>
          <a:bodyPr/>
          <a:lstStyle/>
          <a:p>
            <a:fld id="{926A6CE7-49CE-C645-B306-B08ECDF8980D}" type="slidenum">
              <a:rPr lang="en-US" smtClean="0"/>
              <a:t>78</a:t>
            </a:fld>
            <a:endParaRPr lang="en-US" dirty="0"/>
          </a:p>
        </p:txBody>
      </p:sp>
    </p:spTree>
    <p:extLst>
      <p:ext uri="{BB962C8B-B14F-4D97-AF65-F5344CB8AC3E}">
        <p14:creationId xmlns:p14="http://schemas.microsoft.com/office/powerpoint/2010/main" val="87950223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DA3FD-C77C-C02C-5662-A0DF917E4C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FDDB76-0CD5-A0D1-239C-D181BC658C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0ED200-D3BB-D231-D506-47ED340ED718}"/>
              </a:ext>
            </a:extLst>
          </p:cNvPr>
          <p:cNvSpPr>
            <a:spLocks noGrp="1"/>
          </p:cNvSpPr>
          <p:nvPr>
            <p:ph type="body" idx="1"/>
          </p:nvPr>
        </p:nvSpPr>
        <p:spPr/>
        <p:txBody>
          <a:bodyPr/>
          <a:lstStyle/>
          <a:p>
            <a:pPr marL="0" indent="0" defTabSz="948507" eaLnBrk="0" fontAlgn="base" hangingPunct="0">
              <a:spcBef>
                <a:spcPct val="30000"/>
              </a:spcBef>
              <a:spcAft>
                <a:spcPct val="0"/>
              </a:spcAft>
              <a:buClrTx/>
              <a:buSzTx/>
              <a:buNone/>
              <a:defRPr/>
            </a:pPr>
            <a:r>
              <a:rPr lang="en-US" kern="1200" dirty="0">
                <a:solidFill>
                  <a:prstClr val="black"/>
                </a:solidFill>
                <a:latin typeface="Calibri"/>
                <a:ea typeface="ＭＳ Ｐゴシック" pitchFamily="-105" charset="-128"/>
              </a:rPr>
              <a:t>So remember, First, we have to calculate the maximum inch pound capacity of your forklift. </a:t>
            </a:r>
          </a:p>
          <a:p>
            <a:pPr marL="0" indent="0" defTabSz="948507" eaLnBrk="0" fontAlgn="base" hangingPunct="0">
              <a:spcBef>
                <a:spcPct val="30000"/>
              </a:spcBef>
              <a:spcAft>
                <a:spcPct val="0"/>
              </a:spcAft>
              <a:buClrTx/>
              <a:buSzTx/>
              <a:buNone/>
              <a:defRPr/>
            </a:pPr>
            <a:endParaRPr lang="en-US" kern="1200" dirty="0">
              <a:solidFill>
                <a:prstClr val="black"/>
              </a:solidFill>
              <a:latin typeface="Calibri"/>
              <a:ea typeface="ＭＳ Ｐゴシック" pitchFamily="-105" charset="-128"/>
            </a:endParaRPr>
          </a:p>
          <a:p>
            <a:pPr marL="0" indent="0" defTabSz="948507" eaLnBrk="0" fontAlgn="base" hangingPunct="0">
              <a:spcBef>
                <a:spcPct val="30000"/>
              </a:spcBef>
              <a:spcAft>
                <a:spcPct val="0"/>
              </a:spcAft>
              <a:buClrTx/>
              <a:buSzTx/>
              <a:buNone/>
              <a:defRPr/>
            </a:pPr>
            <a:r>
              <a:rPr lang="en-US" kern="1200" dirty="0">
                <a:solidFill>
                  <a:prstClr val="black"/>
                </a:solidFill>
                <a:latin typeface="Calibri"/>
                <a:ea typeface="ＭＳ Ｐゴシック" pitchFamily="-105" charset="-128"/>
              </a:rPr>
              <a:t>CLICK That’s going to be (distance from axle to mast</a:t>
            </a:r>
            <a:r>
              <a:rPr lang="en-US" sz="3200" kern="1200" dirty="0">
                <a:solidFill>
                  <a:prstClr val="black"/>
                </a:solidFill>
                <a:latin typeface="Calibri"/>
                <a:ea typeface="ＭＳ Ｐゴシック" pitchFamily="-105" charset="-128"/>
              </a:rPr>
              <a:t> + </a:t>
            </a:r>
            <a:r>
              <a:rPr lang="en-US" kern="1200" dirty="0">
                <a:solidFill>
                  <a:prstClr val="black"/>
                </a:solidFill>
                <a:latin typeface="Calibri"/>
                <a:ea typeface="ＭＳ Ｐゴシック" pitchFamily="-105" charset="-128"/>
              </a:rPr>
              <a:t>standard load center) x listed maximum load capacity</a:t>
            </a:r>
          </a:p>
          <a:p>
            <a:pPr marL="0" indent="0" defTabSz="948507" eaLnBrk="0" fontAlgn="base" hangingPunct="0">
              <a:spcBef>
                <a:spcPct val="30000"/>
              </a:spcBef>
              <a:spcAft>
                <a:spcPct val="0"/>
              </a:spcAft>
              <a:buClrTx/>
              <a:buSzTx/>
              <a:buNone/>
              <a:defRPr/>
            </a:pPr>
            <a:endParaRPr lang="en-US" kern="1200" dirty="0">
              <a:solidFill>
                <a:prstClr val="black"/>
              </a:solidFill>
              <a:latin typeface="Calibri"/>
              <a:ea typeface="ＭＳ Ｐゴシック" pitchFamily="-105" charset="-128"/>
            </a:endParaRPr>
          </a:p>
          <a:p>
            <a:pPr marL="0" indent="0" defTabSz="948507" eaLnBrk="0" fontAlgn="base" hangingPunct="0">
              <a:spcBef>
                <a:spcPct val="30000"/>
              </a:spcBef>
              <a:spcAft>
                <a:spcPct val="0"/>
              </a:spcAft>
              <a:buClrTx/>
              <a:buSzTx/>
              <a:buNone/>
              <a:defRPr/>
            </a:pPr>
            <a:r>
              <a:rPr lang="en-US" kern="1200" dirty="0">
                <a:solidFill>
                  <a:prstClr val="black"/>
                </a:solidFill>
                <a:latin typeface="Calibri"/>
                <a:ea typeface="ＭＳ Ｐゴシック" pitchFamily="-105" charset="-128"/>
              </a:rPr>
              <a:t>In this case it’s going to be</a:t>
            </a:r>
          </a:p>
          <a:p>
            <a:pPr marL="0" indent="0" defTabSz="948507" eaLnBrk="0" fontAlgn="base" hangingPunct="0">
              <a:spcBef>
                <a:spcPct val="30000"/>
              </a:spcBef>
              <a:spcAft>
                <a:spcPct val="0"/>
              </a:spcAft>
              <a:buClrTx/>
              <a:buSzTx/>
              <a:buNone/>
              <a:defRPr/>
            </a:pPr>
            <a:r>
              <a:rPr lang="en-US" kern="1200" dirty="0">
                <a:solidFill>
                  <a:prstClr val="black"/>
                </a:solidFill>
                <a:latin typeface="Calibri"/>
                <a:ea typeface="ＭＳ Ｐゴシック" pitchFamily="-105" charset="-128"/>
              </a:rPr>
              <a:t>CLICK </a:t>
            </a:r>
          </a:p>
          <a:p>
            <a:pPr marL="0" indent="0" defTabSz="948507" eaLnBrk="0" fontAlgn="base" hangingPunct="0">
              <a:spcBef>
                <a:spcPct val="30000"/>
              </a:spcBef>
              <a:spcAft>
                <a:spcPct val="0"/>
              </a:spcAft>
              <a:buClrTx/>
              <a:buSzTx/>
              <a:buNone/>
              <a:defRPr/>
            </a:pPr>
            <a:r>
              <a:rPr lang="en-US" kern="1200" dirty="0">
                <a:solidFill>
                  <a:prstClr val="black"/>
                </a:solidFill>
                <a:latin typeface="Calibri"/>
                <a:ea typeface="ＭＳ Ｐゴシック" pitchFamily="-105" charset="-128"/>
              </a:rPr>
              <a:t>18 inches from the axle to the mast added to 24 inches for the standard load center and multiplied by the listed maximum load capacity of 5 thousand pounds equals a 210,000 maximum inch pound capacity.</a:t>
            </a:r>
          </a:p>
          <a:p>
            <a:endParaRPr lang="en-US" dirty="0"/>
          </a:p>
        </p:txBody>
      </p:sp>
      <p:sp>
        <p:nvSpPr>
          <p:cNvPr id="4" name="Slide Number Placeholder 3">
            <a:extLst>
              <a:ext uri="{FF2B5EF4-FFF2-40B4-BE49-F238E27FC236}">
                <a16:creationId xmlns:a16="http://schemas.microsoft.com/office/drawing/2014/main" id="{B60D2997-E5FE-C48E-2759-B6FBC88DBBBE}"/>
              </a:ext>
            </a:extLst>
          </p:cNvPr>
          <p:cNvSpPr>
            <a:spLocks noGrp="1"/>
          </p:cNvSpPr>
          <p:nvPr>
            <p:ph type="sldNum" sz="quarter" idx="5"/>
          </p:nvPr>
        </p:nvSpPr>
        <p:spPr/>
        <p:txBody>
          <a:bodyPr/>
          <a:lstStyle/>
          <a:p>
            <a:fld id="{926A6CE7-49CE-C645-B306-B08ECDF8980D}" type="slidenum">
              <a:rPr lang="en-US" smtClean="0"/>
              <a:t>79</a:t>
            </a:fld>
            <a:endParaRPr lang="en-US" dirty="0"/>
          </a:p>
        </p:txBody>
      </p:sp>
    </p:spTree>
    <p:extLst>
      <p:ext uri="{BB962C8B-B14F-4D97-AF65-F5344CB8AC3E}">
        <p14:creationId xmlns:p14="http://schemas.microsoft.com/office/powerpoint/2010/main" val="404930843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1752F-E66A-BC56-E7EF-3BC2381A1B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61EBC9-137F-815E-159E-646C43607C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11FE40-7133-9B4B-BDD0-ED70E18C8E4D}"/>
              </a:ext>
            </a:extLst>
          </p:cNvPr>
          <p:cNvSpPr>
            <a:spLocks noGrp="1"/>
          </p:cNvSpPr>
          <p:nvPr>
            <p:ph type="body" idx="1"/>
          </p:nvPr>
        </p:nvSpPr>
        <p:spPr/>
        <p:txBody>
          <a:bodyPr/>
          <a:lstStyle/>
          <a:p>
            <a:pPr marL="0" indent="0" defTabSz="948507" eaLnBrk="0" fontAlgn="base" hangingPunct="0">
              <a:spcBef>
                <a:spcPct val="30000"/>
              </a:spcBef>
              <a:spcAft>
                <a:spcPct val="0"/>
              </a:spcAft>
              <a:buClrTx/>
              <a:buSzTx/>
              <a:buNone/>
              <a:defRPr/>
            </a:pPr>
            <a:r>
              <a:rPr lang="en-US" kern="1200" dirty="0">
                <a:solidFill>
                  <a:prstClr val="black"/>
                </a:solidFill>
                <a:latin typeface="Calibri"/>
                <a:ea typeface="ＭＳ Ｐゴシック" pitchFamily="-105" charset="-128"/>
              </a:rPr>
              <a:t>And once we have our maximum inch pound capacity we are now ready to rock and roll. We can now go to step 2 and use this information to calculate the reduced maximum load capacity of your forklift. </a:t>
            </a:r>
          </a:p>
          <a:p>
            <a:pPr marL="0" indent="0" defTabSz="948507" eaLnBrk="0" fontAlgn="base" hangingPunct="0">
              <a:spcBef>
                <a:spcPct val="30000"/>
              </a:spcBef>
              <a:spcAft>
                <a:spcPct val="0"/>
              </a:spcAft>
              <a:buClrTx/>
              <a:buSzTx/>
              <a:buNone/>
              <a:defRPr/>
            </a:pPr>
            <a:endParaRPr lang="en-US" kern="1200" dirty="0">
              <a:solidFill>
                <a:prstClr val="black"/>
              </a:solidFill>
              <a:latin typeface="Calibri"/>
              <a:ea typeface="ＭＳ Ｐゴシック" pitchFamily="-105" charset="-128"/>
            </a:endParaRPr>
          </a:p>
          <a:p>
            <a:pPr marL="0" indent="0" defTabSz="948507" eaLnBrk="0" fontAlgn="base" hangingPunct="0">
              <a:spcBef>
                <a:spcPct val="30000"/>
              </a:spcBef>
              <a:spcAft>
                <a:spcPct val="0"/>
              </a:spcAft>
              <a:buClrTx/>
              <a:buSzTx/>
              <a:buNone/>
              <a:defRPr/>
            </a:pPr>
            <a:r>
              <a:rPr lang="en-US" kern="1200" dirty="0">
                <a:solidFill>
                  <a:prstClr val="black"/>
                </a:solidFill>
                <a:latin typeface="Calibri"/>
                <a:ea typeface="ＭＳ Ｐゴシック" pitchFamily="-105" charset="-128"/>
              </a:rPr>
              <a:t>CLICK this will require us to add the distance from axle to mast to the actual load center and dividing this number into the maximum inch pound capacity. </a:t>
            </a:r>
          </a:p>
          <a:p>
            <a:pPr marL="0" indent="0" defTabSz="948507" eaLnBrk="0" fontAlgn="base" hangingPunct="0">
              <a:spcBef>
                <a:spcPct val="30000"/>
              </a:spcBef>
              <a:spcAft>
                <a:spcPct val="0"/>
              </a:spcAft>
              <a:buClrTx/>
              <a:buSzTx/>
              <a:buNone/>
              <a:defRPr/>
            </a:pPr>
            <a:endParaRPr lang="en-US" kern="1200" dirty="0">
              <a:solidFill>
                <a:prstClr val="black"/>
              </a:solidFill>
              <a:latin typeface="Calibri"/>
              <a:ea typeface="ＭＳ Ｐゴシック" pitchFamily="-105" charset="-128"/>
            </a:endParaRPr>
          </a:p>
          <a:p>
            <a:pPr marL="0" indent="0" defTabSz="948507" eaLnBrk="0" fontAlgn="base" hangingPunct="0">
              <a:spcBef>
                <a:spcPct val="30000"/>
              </a:spcBef>
              <a:spcAft>
                <a:spcPct val="0"/>
              </a:spcAft>
              <a:buClrTx/>
              <a:buSzTx/>
              <a:buNone/>
              <a:defRPr/>
            </a:pPr>
            <a:r>
              <a:rPr lang="en-US" kern="1200" dirty="0">
                <a:solidFill>
                  <a:prstClr val="black"/>
                </a:solidFill>
                <a:latin typeface="Calibri"/>
                <a:ea typeface="ＭＳ Ｐゴシック" pitchFamily="-105" charset="-128"/>
              </a:rPr>
              <a:t>In this case it’s going to be</a:t>
            </a:r>
          </a:p>
          <a:p>
            <a:pPr marL="0" indent="0" defTabSz="948507" eaLnBrk="0" fontAlgn="base" hangingPunct="0">
              <a:spcBef>
                <a:spcPct val="30000"/>
              </a:spcBef>
              <a:spcAft>
                <a:spcPct val="0"/>
              </a:spcAft>
              <a:buClrTx/>
              <a:buSzTx/>
              <a:buNone/>
              <a:defRPr/>
            </a:pPr>
            <a:r>
              <a:rPr lang="en-US" kern="1200" dirty="0">
                <a:solidFill>
                  <a:prstClr val="black"/>
                </a:solidFill>
                <a:latin typeface="Calibri"/>
                <a:ea typeface="ＭＳ Ｐゴシック" pitchFamily="-105" charset="-128"/>
              </a:rPr>
              <a:t>CLICK</a:t>
            </a:r>
          </a:p>
          <a:p>
            <a:pPr marL="0" indent="0" defTabSz="948507" eaLnBrk="0" fontAlgn="base" hangingPunct="0">
              <a:spcBef>
                <a:spcPct val="30000"/>
              </a:spcBef>
              <a:spcAft>
                <a:spcPct val="0"/>
              </a:spcAft>
              <a:buClrTx/>
              <a:buSzTx/>
              <a:buNone/>
              <a:defRPr/>
            </a:pPr>
            <a:r>
              <a:rPr lang="en-US" kern="1200" dirty="0">
                <a:solidFill>
                  <a:prstClr val="black"/>
                </a:solidFill>
                <a:latin typeface="Calibri"/>
                <a:ea typeface="ＭＳ Ｐゴシック" pitchFamily="-105" charset="-128"/>
              </a:rPr>
              <a:t>18 inches from axle to mast plus 36 inches for the load center of the actual load equals 54. When you divide 54 into the maximum inch pound capacity of 210,000 you get 3,888.88, which should be rounded down to a reduced maximum load capacity of 3,888. </a:t>
            </a:r>
          </a:p>
          <a:p>
            <a:pPr marL="0" indent="0" defTabSz="948507" eaLnBrk="0" fontAlgn="base" hangingPunct="0">
              <a:spcBef>
                <a:spcPct val="30000"/>
              </a:spcBef>
              <a:spcAft>
                <a:spcPct val="0"/>
              </a:spcAft>
              <a:buClrTx/>
              <a:buSzTx/>
              <a:buNone/>
              <a:defRPr/>
            </a:pPr>
            <a:endParaRPr lang="en-US" kern="1200" dirty="0">
              <a:solidFill>
                <a:prstClr val="black"/>
              </a:solidFill>
              <a:latin typeface="Calibri"/>
              <a:ea typeface="ＭＳ Ｐゴシック" pitchFamily="-105" charset="-128"/>
            </a:endParaRPr>
          </a:p>
          <a:p>
            <a:pPr marL="0" indent="0" defTabSz="948507" eaLnBrk="0" fontAlgn="base" hangingPunct="0">
              <a:spcBef>
                <a:spcPct val="30000"/>
              </a:spcBef>
              <a:spcAft>
                <a:spcPct val="0"/>
              </a:spcAft>
              <a:buClrTx/>
              <a:buSzTx/>
              <a:buNone/>
              <a:defRPr/>
            </a:pPr>
            <a:r>
              <a:rPr lang="en-US" kern="1200" dirty="0">
                <a:solidFill>
                  <a:prstClr val="black"/>
                </a:solidFill>
                <a:latin typeface="Calibri"/>
                <a:ea typeface="ＭＳ Ｐゴシック" pitchFamily="-105" charset="-128"/>
              </a:rPr>
              <a:t>CLICK Always round our maximum load capacity figures down. </a:t>
            </a:r>
          </a:p>
          <a:p>
            <a:endParaRPr lang="en-US" dirty="0"/>
          </a:p>
        </p:txBody>
      </p:sp>
      <p:sp>
        <p:nvSpPr>
          <p:cNvPr id="4" name="Slide Number Placeholder 3">
            <a:extLst>
              <a:ext uri="{FF2B5EF4-FFF2-40B4-BE49-F238E27FC236}">
                <a16:creationId xmlns:a16="http://schemas.microsoft.com/office/drawing/2014/main" id="{E70B24BF-11D6-28AE-8613-214C2A01DE42}"/>
              </a:ext>
            </a:extLst>
          </p:cNvPr>
          <p:cNvSpPr>
            <a:spLocks noGrp="1"/>
          </p:cNvSpPr>
          <p:nvPr>
            <p:ph type="sldNum" sz="quarter" idx="5"/>
          </p:nvPr>
        </p:nvSpPr>
        <p:spPr/>
        <p:txBody>
          <a:bodyPr/>
          <a:lstStyle/>
          <a:p>
            <a:fld id="{926A6CE7-49CE-C645-B306-B08ECDF8980D}" type="slidenum">
              <a:rPr lang="en-US" smtClean="0"/>
              <a:t>80</a:t>
            </a:fld>
            <a:endParaRPr lang="en-US" dirty="0"/>
          </a:p>
        </p:txBody>
      </p:sp>
    </p:spTree>
    <p:extLst>
      <p:ext uri="{BB962C8B-B14F-4D97-AF65-F5344CB8AC3E}">
        <p14:creationId xmlns:p14="http://schemas.microsoft.com/office/powerpoint/2010/main" val="120050684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B7A30-B9DF-9012-D40F-179E577D96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C453CA-0280-C9C7-AF4A-5DA462E0FE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3F16D1-0D40-FE9A-0C2D-AFD66658C60A}"/>
              </a:ext>
            </a:extLst>
          </p:cNvPr>
          <p:cNvSpPr>
            <a:spLocks noGrp="1"/>
          </p:cNvSpPr>
          <p:nvPr>
            <p:ph type="body" idx="1"/>
          </p:nvPr>
        </p:nvSpPr>
        <p:spPr/>
        <p:txBody>
          <a:bodyPr/>
          <a:lstStyle/>
          <a:p>
            <a:pPr marL="0" indent="0" defTabSz="948507" eaLnBrk="0" fontAlgn="base" hangingPunct="0">
              <a:spcBef>
                <a:spcPct val="30000"/>
              </a:spcBef>
              <a:spcAft>
                <a:spcPct val="0"/>
              </a:spcAft>
              <a:buClrTx/>
              <a:buSzTx/>
              <a:buNone/>
              <a:defRPr/>
            </a:pPr>
            <a:r>
              <a:rPr lang="en-US" kern="1200" dirty="0">
                <a:solidFill>
                  <a:prstClr val="black"/>
                </a:solidFill>
                <a:latin typeface="Calibri"/>
                <a:ea typeface="ＭＳ Ｐゴシック" pitchFamily="-105" charset="-128"/>
              </a:rPr>
              <a:t>So the new reduced maximum load capacity of the forklift in this example would be 3,888 pounds when lifting an item with a load center of 36 inches. </a:t>
            </a:r>
          </a:p>
          <a:p>
            <a:pPr marL="0" indent="0" defTabSz="948507" eaLnBrk="0" fontAlgn="base" hangingPunct="0">
              <a:spcBef>
                <a:spcPct val="30000"/>
              </a:spcBef>
              <a:spcAft>
                <a:spcPct val="0"/>
              </a:spcAft>
              <a:buClrTx/>
              <a:buSzTx/>
              <a:buNone/>
              <a:defRPr/>
            </a:pPr>
            <a:endParaRPr lang="en-US" kern="1200" dirty="0">
              <a:solidFill>
                <a:prstClr val="black"/>
              </a:solidFill>
              <a:latin typeface="Calibri"/>
              <a:ea typeface="ＭＳ Ｐゴシック" pitchFamily="-105" charset="-128"/>
            </a:endParaRPr>
          </a:p>
          <a:p>
            <a:pPr marL="0" indent="0" defTabSz="948507" eaLnBrk="0" fontAlgn="base" hangingPunct="0">
              <a:spcBef>
                <a:spcPct val="30000"/>
              </a:spcBef>
              <a:spcAft>
                <a:spcPct val="0"/>
              </a:spcAft>
              <a:buClrTx/>
              <a:buSzTx/>
              <a:buNone/>
              <a:defRPr/>
            </a:pPr>
            <a:r>
              <a:rPr lang="en-US" kern="1200" dirty="0">
                <a:solidFill>
                  <a:prstClr val="black"/>
                </a:solidFill>
                <a:latin typeface="Calibri"/>
                <a:ea typeface="ＭＳ Ｐゴシック" pitchFamily="-105" charset="-128"/>
              </a:rPr>
              <a:t>Any total load weight below that amount would be within the acceptable range for the forklift. </a:t>
            </a:r>
          </a:p>
          <a:p>
            <a:pPr marL="0" indent="0" defTabSz="948507" eaLnBrk="0" fontAlgn="base" hangingPunct="0">
              <a:spcBef>
                <a:spcPct val="30000"/>
              </a:spcBef>
              <a:spcAft>
                <a:spcPct val="0"/>
              </a:spcAft>
              <a:buClrTx/>
              <a:buSzTx/>
              <a:buNone/>
              <a:defRPr/>
            </a:pPr>
            <a:endParaRPr lang="en-US" kern="1200" dirty="0">
              <a:solidFill>
                <a:prstClr val="black"/>
              </a:solidFill>
              <a:latin typeface="Calibri"/>
              <a:ea typeface="ＭＳ Ｐゴシック" pitchFamily="-105" charset="-128"/>
            </a:endParaRPr>
          </a:p>
          <a:p>
            <a:pPr marL="0" indent="0" defTabSz="948507" eaLnBrk="0" fontAlgn="base" hangingPunct="0">
              <a:spcBef>
                <a:spcPct val="30000"/>
              </a:spcBef>
              <a:spcAft>
                <a:spcPct val="0"/>
              </a:spcAft>
              <a:buClrTx/>
              <a:buSzTx/>
              <a:buNone/>
              <a:defRPr/>
            </a:pPr>
            <a:r>
              <a:rPr lang="en-US" kern="1200" dirty="0">
                <a:solidFill>
                  <a:prstClr val="black"/>
                </a:solidFill>
                <a:latin typeface="Calibri"/>
                <a:ea typeface="ＭＳ Ｐゴシック" pitchFamily="-105" charset="-128"/>
              </a:rPr>
              <a:t>Keep in mind that field calculations such as these should be done for estimation purposes only and factors other than weight, such as load instability, attachments, inclines, </a:t>
            </a:r>
            <a:r>
              <a:rPr lang="en-US" kern="1200" dirty="0" err="1">
                <a:solidFill>
                  <a:prstClr val="black"/>
                </a:solidFill>
                <a:latin typeface="Calibri"/>
                <a:ea typeface="ＭＳ Ｐゴシック" pitchFamily="-105" charset="-128"/>
              </a:rPr>
              <a:t>etc</a:t>
            </a:r>
            <a:r>
              <a:rPr lang="en-US" kern="1200" dirty="0">
                <a:solidFill>
                  <a:prstClr val="black"/>
                </a:solidFill>
                <a:latin typeface="Calibri"/>
                <a:ea typeface="ＭＳ Ｐゴシック" pitchFamily="-105" charset="-128"/>
              </a:rPr>
              <a:t> that could make a load unsafe to lift.</a:t>
            </a:r>
          </a:p>
          <a:p>
            <a:endParaRPr lang="en-US" dirty="0"/>
          </a:p>
        </p:txBody>
      </p:sp>
      <p:sp>
        <p:nvSpPr>
          <p:cNvPr id="4" name="Slide Number Placeholder 3">
            <a:extLst>
              <a:ext uri="{FF2B5EF4-FFF2-40B4-BE49-F238E27FC236}">
                <a16:creationId xmlns:a16="http://schemas.microsoft.com/office/drawing/2014/main" id="{9709531C-28C9-42BD-96B6-0E26ABF61B56}"/>
              </a:ext>
            </a:extLst>
          </p:cNvPr>
          <p:cNvSpPr>
            <a:spLocks noGrp="1"/>
          </p:cNvSpPr>
          <p:nvPr>
            <p:ph type="sldNum" sz="quarter" idx="5"/>
          </p:nvPr>
        </p:nvSpPr>
        <p:spPr/>
        <p:txBody>
          <a:bodyPr/>
          <a:lstStyle/>
          <a:p>
            <a:fld id="{926A6CE7-49CE-C645-B306-B08ECDF8980D}" type="slidenum">
              <a:rPr lang="en-US" smtClean="0"/>
              <a:t>81</a:t>
            </a:fld>
            <a:endParaRPr lang="en-US" dirty="0"/>
          </a:p>
        </p:txBody>
      </p:sp>
    </p:spTree>
    <p:extLst>
      <p:ext uri="{BB962C8B-B14F-4D97-AF65-F5344CB8AC3E}">
        <p14:creationId xmlns:p14="http://schemas.microsoft.com/office/powerpoint/2010/main" val="260484182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7908A-4B68-6898-A707-69BDB7A705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973EB0-82EE-B6D4-BFFA-D4AF31C62C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53EDFD-0E4F-2BB3-052C-D8D137779720}"/>
              </a:ext>
            </a:extLst>
          </p:cNvPr>
          <p:cNvSpPr>
            <a:spLocks noGrp="1"/>
          </p:cNvSpPr>
          <p:nvPr>
            <p:ph type="body" idx="1"/>
          </p:nvPr>
        </p:nvSpPr>
        <p:spPr/>
        <p:txBody>
          <a:bodyPr/>
          <a:lstStyle/>
          <a:p>
            <a:r>
              <a:rPr lang="en-US" dirty="0"/>
              <a:t>Click on the link to view the capacity calculator</a:t>
            </a:r>
          </a:p>
          <a:p>
            <a:endParaRPr lang="en-US" dirty="0"/>
          </a:p>
        </p:txBody>
      </p:sp>
      <p:sp>
        <p:nvSpPr>
          <p:cNvPr id="4" name="Slide Number Placeholder 3">
            <a:extLst>
              <a:ext uri="{FF2B5EF4-FFF2-40B4-BE49-F238E27FC236}">
                <a16:creationId xmlns:a16="http://schemas.microsoft.com/office/drawing/2014/main" id="{D604570E-5B09-7E3E-E0F5-40D9B5F70A0B}"/>
              </a:ext>
            </a:extLst>
          </p:cNvPr>
          <p:cNvSpPr>
            <a:spLocks noGrp="1"/>
          </p:cNvSpPr>
          <p:nvPr>
            <p:ph type="sldNum" sz="quarter" idx="5"/>
          </p:nvPr>
        </p:nvSpPr>
        <p:spPr/>
        <p:txBody>
          <a:bodyPr/>
          <a:lstStyle/>
          <a:p>
            <a:fld id="{926A6CE7-49CE-C645-B306-B08ECDF8980D}" type="slidenum">
              <a:rPr lang="en-US" smtClean="0"/>
              <a:t>82</a:t>
            </a:fld>
            <a:endParaRPr lang="en-US" dirty="0"/>
          </a:p>
        </p:txBody>
      </p:sp>
    </p:spTree>
    <p:extLst>
      <p:ext uri="{BB962C8B-B14F-4D97-AF65-F5344CB8AC3E}">
        <p14:creationId xmlns:p14="http://schemas.microsoft.com/office/powerpoint/2010/main" val="401736385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2F177-BAE3-ED07-392F-492894A190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CF2BDB-6AA8-A201-1499-8E4FCBCC66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CF0219-E959-5017-4817-4EBD03CE2E8A}"/>
              </a:ext>
            </a:extLst>
          </p:cNvPr>
          <p:cNvSpPr>
            <a:spLocks noGrp="1"/>
          </p:cNvSpPr>
          <p:nvPr>
            <p:ph type="body" idx="1"/>
          </p:nvPr>
        </p:nvSpPr>
        <p:spPr/>
        <p:txBody>
          <a:bodyPr/>
          <a:lstStyle/>
          <a:p>
            <a:pPr marL="373511" indent="-228600">
              <a:buFont typeface="+mj-lt"/>
              <a:buAutoNum type="arabicPeriod"/>
            </a:pPr>
            <a:r>
              <a:rPr lang="en-US" dirty="0"/>
              <a:t>For most forklifts the standard load center is twenty-four inches, but it can vary. </a:t>
            </a:r>
          </a:p>
          <a:p>
            <a:pPr marL="373511" indent="-228600">
              <a:buFont typeface="+mj-lt"/>
              <a:buAutoNum type="arabicPeriod"/>
            </a:pPr>
            <a:r>
              <a:rPr lang="en-US" dirty="0"/>
              <a:t>How heavy the load can be, based upon calculations such as mast height, and load center, and front tilt.</a:t>
            </a:r>
          </a:p>
          <a:p>
            <a:pPr marL="373511" indent="-228600">
              <a:buFont typeface="+mj-lt"/>
              <a:buAutoNum type="arabicPeriod"/>
            </a:pPr>
            <a:r>
              <a:rPr lang="en-US" dirty="0"/>
              <a:t>Maximum load capacity decreases</a:t>
            </a:r>
          </a:p>
        </p:txBody>
      </p:sp>
      <p:sp>
        <p:nvSpPr>
          <p:cNvPr id="4" name="Slide Number Placeholder 3">
            <a:extLst>
              <a:ext uri="{FF2B5EF4-FFF2-40B4-BE49-F238E27FC236}">
                <a16:creationId xmlns:a16="http://schemas.microsoft.com/office/drawing/2014/main" id="{1EC549AE-AC6F-12EB-392C-5A070B3B4D00}"/>
              </a:ext>
            </a:extLst>
          </p:cNvPr>
          <p:cNvSpPr>
            <a:spLocks noGrp="1"/>
          </p:cNvSpPr>
          <p:nvPr>
            <p:ph type="sldNum" sz="quarter" idx="5"/>
          </p:nvPr>
        </p:nvSpPr>
        <p:spPr/>
        <p:txBody>
          <a:bodyPr/>
          <a:lstStyle/>
          <a:p>
            <a:fld id="{926A6CE7-49CE-C645-B306-B08ECDF8980D}" type="slidenum">
              <a:rPr lang="en-US" smtClean="0"/>
              <a:t>83</a:t>
            </a:fld>
            <a:endParaRPr lang="en-US" dirty="0"/>
          </a:p>
        </p:txBody>
      </p:sp>
    </p:spTree>
    <p:extLst>
      <p:ext uri="{BB962C8B-B14F-4D97-AF65-F5344CB8AC3E}">
        <p14:creationId xmlns:p14="http://schemas.microsoft.com/office/powerpoint/2010/main" val="302863497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597FB-B775-E21C-22E5-7E74DFCE22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6E9599-0505-9CF3-BB54-56D6F985A6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CF9810-03A9-EF63-09AE-E51F52F791B6}"/>
              </a:ext>
            </a:extLst>
          </p:cNvPr>
          <p:cNvSpPr>
            <a:spLocks noGrp="1"/>
          </p:cNvSpPr>
          <p:nvPr>
            <p:ph type="body" idx="1"/>
          </p:nvPr>
        </p:nvSpPr>
        <p:spPr/>
        <p:txBody>
          <a:bodyPr/>
          <a:lstStyle/>
          <a:p>
            <a:pPr marL="474254" indent="-329343"/>
            <a:r>
              <a:rPr lang="en-US" dirty="0"/>
              <a:t>According to OSHA approximately 36% of forklift related fatalities are pedestrians</a:t>
            </a:r>
          </a:p>
          <a:p>
            <a:pPr marL="474254" indent="-329343"/>
            <a:r>
              <a:rPr lang="en-US" dirty="0"/>
              <a:t>This is important because if we have employees or visitors that may work around our forklifts then the risk for a struck by accident increases tremendously.   </a:t>
            </a:r>
          </a:p>
          <a:p>
            <a:pPr marL="474254" indent="-329343"/>
            <a:r>
              <a:rPr lang="en-US" dirty="0"/>
              <a:t>To comply with OSHA but more importantly reduce risk of an accident, we have to ensure that our operators receive training on where pedestrian traffic areas exist. </a:t>
            </a:r>
          </a:p>
          <a:p>
            <a:pPr marL="474254" indent="-329343"/>
            <a:r>
              <a:rPr lang="en-US" dirty="0"/>
              <a:t>We also need to provide pedestrian safety training for those employees exposed to forklift traffic. Pedestrians need to know where they are more likely to encounter moving forklifts.  </a:t>
            </a:r>
          </a:p>
          <a:p>
            <a:pPr marL="474254" indent="-329343"/>
            <a:r>
              <a:rPr lang="en-US" dirty="0"/>
              <a:t>In addition to operator and pedestrian safety training we should implement administrative and engineering controls that will reduce the risk of struck by accidents. We should: </a:t>
            </a:r>
          </a:p>
          <a:p>
            <a:pPr marL="474254" indent="-329343"/>
            <a:r>
              <a:rPr lang="en-US" dirty="0"/>
              <a:t>Identify pedestrian walkways and forklift pathways. This can be done by painting or stenciling in yellow lines on floors that will visibility identify forklift pathways and pedestrian walkways. </a:t>
            </a:r>
          </a:p>
          <a:p>
            <a:pPr marL="474254" indent="-329343"/>
            <a:r>
              <a:rPr lang="en-US" dirty="0"/>
              <a:t>Use convex mirrors at blind intersections </a:t>
            </a:r>
          </a:p>
          <a:p>
            <a:pPr marL="474254" indent="-329343"/>
            <a:r>
              <a:rPr lang="en-US" dirty="0"/>
              <a:t>Use mirrors on forklifts. Mirrors are a great way for forklift operators to quickly get a visual of their surroundings. </a:t>
            </a:r>
          </a:p>
          <a:p>
            <a:pPr marL="144911" indent="0">
              <a:buNone/>
            </a:pPr>
            <a:endParaRPr lang="en-US" dirty="0"/>
          </a:p>
        </p:txBody>
      </p:sp>
      <p:sp>
        <p:nvSpPr>
          <p:cNvPr id="4" name="Slide Number Placeholder 3">
            <a:extLst>
              <a:ext uri="{FF2B5EF4-FFF2-40B4-BE49-F238E27FC236}">
                <a16:creationId xmlns:a16="http://schemas.microsoft.com/office/drawing/2014/main" id="{1E16CF49-656A-5B05-40BE-864B53A2FC64}"/>
              </a:ext>
            </a:extLst>
          </p:cNvPr>
          <p:cNvSpPr>
            <a:spLocks noGrp="1"/>
          </p:cNvSpPr>
          <p:nvPr>
            <p:ph type="sldNum" sz="quarter" idx="5"/>
          </p:nvPr>
        </p:nvSpPr>
        <p:spPr/>
        <p:txBody>
          <a:bodyPr/>
          <a:lstStyle/>
          <a:p>
            <a:fld id="{926A6CE7-49CE-C645-B306-B08ECDF8980D}" type="slidenum">
              <a:rPr lang="en-US" smtClean="0"/>
              <a:t>84</a:t>
            </a:fld>
            <a:endParaRPr lang="en-US" dirty="0"/>
          </a:p>
        </p:txBody>
      </p:sp>
    </p:spTree>
    <p:extLst>
      <p:ext uri="{BB962C8B-B14F-4D97-AF65-F5344CB8AC3E}">
        <p14:creationId xmlns:p14="http://schemas.microsoft.com/office/powerpoint/2010/main" val="144761477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F991D-C9EA-2A3B-2645-F523C03285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5CFEE1-A13A-C32F-5FE8-EC6A48528F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43A83B-863E-9A6D-F21C-1FC8FBAFD9FC}"/>
              </a:ext>
            </a:extLst>
          </p:cNvPr>
          <p:cNvSpPr>
            <a:spLocks noGrp="1"/>
          </p:cNvSpPr>
          <p:nvPr>
            <p:ph type="body" idx="1"/>
          </p:nvPr>
        </p:nvSpPr>
        <p:spPr/>
        <p:txBody>
          <a:bodyPr/>
          <a:lstStyle/>
          <a:p>
            <a:pPr marL="474254" indent="-329343"/>
            <a:r>
              <a:rPr lang="en-US" dirty="0"/>
              <a:t>Retrofit forklifts with pedestrian warning lights. These lights are great ways to give pedestrians a heads up that a forklift is nearby. </a:t>
            </a:r>
          </a:p>
          <a:p>
            <a:pPr marL="474254" indent="-329343"/>
            <a:r>
              <a:rPr lang="en-US" dirty="0"/>
              <a:t>Make sure that forklifts have back alarms and horns being used at blind intersections. This gives pedestrians more time to anticipate and be more cautious when around forklifts.  </a:t>
            </a:r>
          </a:p>
          <a:p>
            <a:pPr marL="474254" indent="-329343"/>
            <a:r>
              <a:rPr lang="en-US" dirty="0"/>
              <a:t>Implement a policy that requires the use of spotters when a forklift operator has to drive with a restricted view. </a:t>
            </a:r>
          </a:p>
          <a:p>
            <a:pPr marL="474254" indent="-329343"/>
            <a:r>
              <a:rPr lang="en-US" dirty="0"/>
              <a:t>And be sure to use forklift warning and caution signs. These will warn operators and pedestrians of pedestrian and forklift traffic areas. </a:t>
            </a:r>
          </a:p>
          <a:p>
            <a:pPr marL="144911" indent="0">
              <a:buNone/>
            </a:pPr>
            <a:endParaRPr lang="en-US" dirty="0"/>
          </a:p>
        </p:txBody>
      </p:sp>
      <p:sp>
        <p:nvSpPr>
          <p:cNvPr id="4" name="Slide Number Placeholder 3">
            <a:extLst>
              <a:ext uri="{FF2B5EF4-FFF2-40B4-BE49-F238E27FC236}">
                <a16:creationId xmlns:a16="http://schemas.microsoft.com/office/drawing/2014/main" id="{654DFECD-0DD1-E490-7074-4667FAA8AA72}"/>
              </a:ext>
            </a:extLst>
          </p:cNvPr>
          <p:cNvSpPr>
            <a:spLocks noGrp="1"/>
          </p:cNvSpPr>
          <p:nvPr>
            <p:ph type="sldNum" sz="quarter" idx="5"/>
          </p:nvPr>
        </p:nvSpPr>
        <p:spPr/>
        <p:txBody>
          <a:bodyPr/>
          <a:lstStyle/>
          <a:p>
            <a:fld id="{926A6CE7-49CE-C645-B306-B08ECDF8980D}" type="slidenum">
              <a:rPr lang="en-US" smtClean="0"/>
              <a:t>85</a:t>
            </a:fld>
            <a:endParaRPr lang="en-US" dirty="0"/>
          </a:p>
        </p:txBody>
      </p:sp>
    </p:spTree>
    <p:extLst>
      <p:ext uri="{BB962C8B-B14F-4D97-AF65-F5344CB8AC3E}">
        <p14:creationId xmlns:p14="http://schemas.microsoft.com/office/powerpoint/2010/main" val="356936561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2BB2BD-EDB4-FBB8-7F59-D43656DA1F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896C29-0613-CDED-36C9-954F99C76A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0766C2-B80F-C195-1100-322FC062167D}"/>
              </a:ext>
            </a:extLst>
          </p:cNvPr>
          <p:cNvSpPr>
            <a:spLocks noGrp="1"/>
          </p:cNvSpPr>
          <p:nvPr>
            <p:ph type="body" idx="1"/>
          </p:nvPr>
        </p:nvSpPr>
        <p:spPr/>
        <p:txBody>
          <a:bodyPr/>
          <a:lstStyle/>
          <a:p>
            <a:pPr marL="144911" indent="0">
              <a:buNone/>
            </a:pPr>
            <a:endParaRPr lang="en-US" dirty="0"/>
          </a:p>
        </p:txBody>
      </p:sp>
      <p:sp>
        <p:nvSpPr>
          <p:cNvPr id="4" name="Slide Number Placeholder 3">
            <a:extLst>
              <a:ext uri="{FF2B5EF4-FFF2-40B4-BE49-F238E27FC236}">
                <a16:creationId xmlns:a16="http://schemas.microsoft.com/office/drawing/2014/main" id="{B712CC64-7E2D-CCA7-BCC7-D655B1ED2A1B}"/>
              </a:ext>
            </a:extLst>
          </p:cNvPr>
          <p:cNvSpPr>
            <a:spLocks noGrp="1"/>
          </p:cNvSpPr>
          <p:nvPr>
            <p:ph type="sldNum" sz="quarter" idx="5"/>
          </p:nvPr>
        </p:nvSpPr>
        <p:spPr/>
        <p:txBody>
          <a:bodyPr/>
          <a:lstStyle/>
          <a:p>
            <a:fld id="{926A6CE7-49CE-C645-B306-B08ECDF8980D}" type="slidenum">
              <a:rPr lang="en-US" smtClean="0"/>
              <a:t>86</a:t>
            </a:fld>
            <a:endParaRPr lang="en-US" dirty="0"/>
          </a:p>
        </p:txBody>
      </p:sp>
    </p:spTree>
    <p:extLst>
      <p:ext uri="{BB962C8B-B14F-4D97-AF65-F5344CB8AC3E}">
        <p14:creationId xmlns:p14="http://schemas.microsoft.com/office/powerpoint/2010/main" val="196054279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44A95-752A-90A9-DCAD-494A963C65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5168FD-307A-9FF1-B074-BBB8C221DF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3B47E0-E8B5-41E6-E75A-50DDF3DD5BC8}"/>
              </a:ext>
            </a:extLst>
          </p:cNvPr>
          <p:cNvSpPr>
            <a:spLocks noGrp="1"/>
          </p:cNvSpPr>
          <p:nvPr>
            <p:ph type="body" idx="1"/>
          </p:nvPr>
        </p:nvSpPr>
        <p:spPr/>
        <p:txBody>
          <a:bodyPr/>
          <a:lstStyle/>
          <a:p>
            <a:pPr marL="144911" indent="0">
              <a:buNone/>
            </a:pPr>
            <a:endParaRPr lang="en-US" dirty="0"/>
          </a:p>
        </p:txBody>
      </p:sp>
      <p:sp>
        <p:nvSpPr>
          <p:cNvPr id="4" name="Slide Number Placeholder 3">
            <a:extLst>
              <a:ext uri="{FF2B5EF4-FFF2-40B4-BE49-F238E27FC236}">
                <a16:creationId xmlns:a16="http://schemas.microsoft.com/office/drawing/2014/main" id="{ADACBA06-8B66-B62E-DE1E-A7425F626C3A}"/>
              </a:ext>
            </a:extLst>
          </p:cNvPr>
          <p:cNvSpPr>
            <a:spLocks noGrp="1"/>
          </p:cNvSpPr>
          <p:nvPr>
            <p:ph type="sldNum" sz="quarter" idx="5"/>
          </p:nvPr>
        </p:nvSpPr>
        <p:spPr/>
        <p:txBody>
          <a:bodyPr/>
          <a:lstStyle/>
          <a:p>
            <a:fld id="{926A6CE7-49CE-C645-B306-B08ECDF8980D}" type="slidenum">
              <a:rPr lang="en-US" smtClean="0"/>
              <a:t>87</a:t>
            </a:fld>
            <a:endParaRPr lang="en-US" dirty="0"/>
          </a:p>
        </p:txBody>
      </p:sp>
    </p:spTree>
    <p:extLst>
      <p:ext uri="{BB962C8B-B14F-4D97-AF65-F5344CB8AC3E}">
        <p14:creationId xmlns:p14="http://schemas.microsoft.com/office/powerpoint/2010/main" val="4279238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mj-lt"/>
              <a:buAutoNum type="arabicPeriod"/>
            </a:pPr>
            <a:r>
              <a:rPr lang="en-US" dirty="0"/>
              <a:t>Only trained and authorized operators </a:t>
            </a:r>
          </a:p>
          <a:p>
            <a:pPr>
              <a:buFont typeface="+mj-lt"/>
              <a:buAutoNum type="arabicPeriod"/>
            </a:pPr>
            <a:r>
              <a:rPr lang="en-US" dirty="0"/>
              <a:t>OSHA Standard 1910.178</a:t>
            </a:r>
          </a:p>
          <a:p>
            <a:pPr>
              <a:buFont typeface="+mj-lt"/>
              <a:buAutoNum type="arabicPeriod"/>
            </a:pPr>
            <a:r>
              <a:rPr lang="en-US" dirty="0"/>
              <a:t>Forklift PIT training must be specific to the workplace environment where the forklift is being operated.  </a:t>
            </a:r>
          </a:p>
          <a:p>
            <a:endParaRPr lang="en-US" dirty="0"/>
          </a:p>
        </p:txBody>
      </p:sp>
      <p:sp>
        <p:nvSpPr>
          <p:cNvPr id="4" name="Slide Number Placeholder 3"/>
          <p:cNvSpPr>
            <a:spLocks noGrp="1"/>
          </p:cNvSpPr>
          <p:nvPr>
            <p:ph type="sldNum" sz="quarter" idx="5"/>
          </p:nvPr>
        </p:nvSpPr>
        <p:spPr/>
        <p:txBody>
          <a:bodyPr/>
          <a:lstStyle/>
          <a:p>
            <a:fld id="{926A6CE7-49CE-C645-B306-B08ECDF8980D}" type="slidenum">
              <a:rPr lang="en-US" smtClean="0"/>
              <a:t>16</a:t>
            </a:fld>
            <a:endParaRPr lang="en-US"/>
          </a:p>
        </p:txBody>
      </p:sp>
    </p:spTree>
    <p:extLst>
      <p:ext uri="{BB962C8B-B14F-4D97-AF65-F5344CB8AC3E}">
        <p14:creationId xmlns:p14="http://schemas.microsoft.com/office/powerpoint/2010/main" val="321595071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8CCA59-CE86-C27E-1A12-3CAD541A5F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17830C-C9C7-11FA-B8E8-CAB84D583B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77F617-9E63-E27A-6E62-54F10373B7DE}"/>
              </a:ext>
            </a:extLst>
          </p:cNvPr>
          <p:cNvSpPr>
            <a:spLocks noGrp="1"/>
          </p:cNvSpPr>
          <p:nvPr>
            <p:ph type="body" idx="1"/>
          </p:nvPr>
        </p:nvSpPr>
        <p:spPr/>
        <p:txBody>
          <a:bodyPr/>
          <a:lstStyle/>
          <a:p>
            <a:pPr marL="144911" indent="0">
              <a:buNone/>
            </a:pPr>
            <a:endParaRPr lang="en-US" dirty="0"/>
          </a:p>
        </p:txBody>
      </p:sp>
      <p:sp>
        <p:nvSpPr>
          <p:cNvPr id="4" name="Slide Number Placeholder 3">
            <a:extLst>
              <a:ext uri="{FF2B5EF4-FFF2-40B4-BE49-F238E27FC236}">
                <a16:creationId xmlns:a16="http://schemas.microsoft.com/office/drawing/2014/main" id="{6CFF4149-BDD4-D5F2-7669-D6527C919F55}"/>
              </a:ext>
            </a:extLst>
          </p:cNvPr>
          <p:cNvSpPr>
            <a:spLocks noGrp="1"/>
          </p:cNvSpPr>
          <p:nvPr>
            <p:ph type="sldNum" sz="quarter" idx="5"/>
          </p:nvPr>
        </p:nvSpPr>
        <p:spPr/>
        <p:txBody>
          <a:bodyPr/>
          <a:lstStyle/>
          <a:p>
            <a:fld id="{926A6CE7-49CE-C645-B306-B08ECDF8980D}" type="slidenum">
              <a:rPr lang="en-US" smtClean="0"/>
              <a:t>88</a:t>
            </a:fld>
            <a:endParaRPr lang="en-US" dirty="0"/>
          </a:p>
        </p:txBody>
      </p:sp>
    </p:spTree>
    <p:extLst>
      <p:ext uri="{BB962C8B-B14F-4D97-AF65-F5344CB8AC3E}">
        <p14:creationId xmlns:p14="http://schemas.microsoft.com/office/powerpoint/2010/main" val="351939554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405B94-FD0C-313A-6680-F83C72076C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707F7F-CC32-B6D8-C86C-DB542F7C8E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AE449E-45B0-EEAF-8F61-690C7DC8FAA6}"/>
              </a:ext>
            </a:extLst>
          </p:cNvPr>
          <p:cNvSpPr>
            <a:spLocks noGrp="1"/>
          </p:cNvSpPr>
          <p:nvPr>
            <p:ph type="body" idx="1"/>
          </p:nvPr>
        </p:nvSpPr>
        <p:spPr/>
        <p:txBody>
          <a:bodyPr/>
          <a:lstStyle/>
          <a:p>
            <a:pPr marL="144911" indent="0">
              <a:buNone/>
            </a:pPr>
            <a:r>
              <a:rPr lang="en-US" dirty="0"/>
              <a:t>This is a copy of the forklift operator evaluation form we will be using to complete your forklift evaluation.  </a:t>
            </a:r>
          </a:p>
          <a:p>
            <a:pPr marL="144911" indent="0">
              <a:buNone/>
            </a:pPr>
            <a:endParaRPr lang="en-US" dirty="0"/>
          </a:p>
          <a:p>
            <a:pPr marL="144911" indent="0">
              <a:buNone/>
            </a:pPr>
            <a:endParaRPr lang="en-US" dirty="0"/>
          </a:p>
        </p:txBody>
      </p:sp>
      <p:sp>
        <p:nvSpPr>
          <p:cNvPr id="4" name="Slide Number Placeholder 3">
            <a:extLst>
              <a:ext uri="{FF2B5EF4-FFF2-40B4-BE49-F238E27FC236}">
                <a16:creationId xmlns:a16="http://schemas.microsoft.com/office/drawing/2014/main" id="{BCD7BB1B-F02F-5E3D-D1AE-3785AFE886C1}"/>
              </a:ext>
            </a:extLst>
          </p:cNvPr>
          <p:cNvSpPr>
            <a:spLocks noGrp="1"/>
          </p:cNvSpPr>
          <p:nvPr>
            <p:ph type="sldNum" sz="quarter" idx="5"/>
          </p:nvPr>
        </p:nvSpPr>
        <p:spPr/>
        <p:txBody>
          <a:bodyPr/>
          <a:lstStyle/>
          <a:p>
            <a:fld id="{926A6CE7-49CE-C645-B306-B08ECDF8980D}" type="slidenum">
              <a:rPr lang="en-US" smtClean="0"/>
              <a:t>89</a:t>
            </a:fld>
            <a:endParaRPr lang="en-US" dirty="0"/>
          </a:p>
        </p:txBody>
      </p:sp>
    </p:spTree>
    <p:extLst>
      <p:ext uri="{BB962C8B-B14F-4D97-AF65-F5344CB8AC3E}">
        <p14:creationId xmlns:p14="http://schemas.microsoft.com/office/powerpoint/2010/main" val="21781711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BC96C-ED96-EF0B-CEF5-36F24BCBFA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7F8974-E089-5946-9204-AC57C3B085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D9D57E-6CD4-DD32-D4B3-2F15B45F7E3D}"/>
              </a:ext>
            </a:extLst>
          </p:cNvPr>
          <p:cNvSpPr>
            <a:spLocks noGrp="1"/>
          </p:cNvSpPr>
          <p:nvPr>
            <p:ph type="body" idx="1"/>
          </p:nvPr>
        </p:nvSpPr>
        <p:spPr/>
        <p:txBody>
          <a:bodyPr/>
          <a:lstStyle/>
          <a:p>
            <a:r>
              <a:rPr lang="en-US" dirty="0"/>
              <a:t>Click on the video image to play the forklift operator safety video for students. </a:t>
            </a:r>
          </a:p>
          <a:p>
            <a:r>
              <a:rPr lang="en-US" dirty="0"/>
              <a:t>This video will take approximately 18 minutes</a:t>
            </a:r>
          </a:p>
          <a:p>
            <a:pPr marL="144911" indent="0">
              <a:buNone/>
            </a:pPr>
            <a:endParaRPr lang="en-US" dirty="0"/>
          </a:p>
        </p:txBody>
      </p:sp>
      <p:sp>
        <p:nvSpPr>
          <p:cNvPr id="4" name="Slide Number Placeholder 3">
            <a:extLst>
              <a:ext uri="{FF2B5EF4-FFF2-40B4-BE49-F238E27FC236}">
                <a16:creationId xmlns:a16="http://schemas.microsoft.com/office/drawing/2014/main" id="{5163A489-2885-E916-2B5E-A78E649DA3A4}"/>
              </a:ext>
            </a:extLst>
          </p:cNvPr>
          <p:cNvSpPr>
            <a:spLocks noGrp="1"/>
          </p:cNvSpPr>
          <p:nvPr>
            <p:ph type="sldNum" sz="quarter" idx="5"/>
          </p:nvPr>
        </p:nvSpPr>
        <p:spPr/>
        <p:txBody>
          <a:bodyPr/>
          <a:lstStyle/>
          <a:p>
            <a:fld id="{926A6CE7-49CE-C645-B306-B08ECDF8980D}" type="slidenum">
              <a:rPr lang="en-US" smtClean="0"/>
              <a:t>90</a:t>
            </a:fld>
            <a:endParaRPr lang="en-US" dirty="0"/>
          </a:p>
        </p:txBody>
      </p:sp>
    </p:spTree>
    <p:extLst>
      <p:ext uri="{BB962C8B-B14F-4D97-AF65-F5344CB8AC3E}">
        <p14:creationId xmlns:p14="http://schemas.microsoft.com/office/powerpoint/2010/main" val="24584214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BE079-319A-D9AE-B07D-E893D94688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58F33C-5925-A87A-0CF8-3E1284742C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ABCBFE-4D3C-0483-F9E9-27DC083521F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CDF18E4-3642-62C1-6DF9-6042CDCD86FE}"/>
              </a:ext>
            </a:extLst>
          </p:cNvPr>
          <p:cNvSpPr>
            <a:spLocks noGrp="1"/>
          </p:cNvSpPr>
          <p:nvPr>
            <p:ph type="sldNum" sz="quarter" idx="5"/>
          </p:nvPr>
        </p:nvSpPr>
        <p:spPr/>
        <p:txBody>
          <a:bodyPr/>
          <a:lstStyle/>
          <a:p>
            <a:fld id="{926A6CE7-49CE-C645-B306-B08ECDF8980D}" type="slidenum">
              <a:rPr lang="en-US" smtClean="0"/>
              <a:t>91</a:t>
            </a:fld>
            <a:endParaRPr lang="en-US"/>
          </a:p>
        </p:txBody>
      </p:sp>
    </p:spTree>
    <p:extLst>
      <p:ext uri="{BB962C8B-B14F-4D97-AF65-F5344CB8AC3E}">
        <p14:creationId xmlns:p14="http://schemas.microsoft.com/office/powerpoint/2010/main" val="187403754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046F2-B5EE-E110-CEC4-AEF9A749BF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A5D752-F96A-5814-AB45-2B4B6C3434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5D1C56-29DA-E9BD-AA37-778E5CFFE86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8B778BA-EC00-FB96-0DFD-874CCDADEC6C}"/>
              </a:ext>
            </a:extLst>
          </p:cNvPr>
          <p:cNvSpPr>
            <a:spLocks noGrp="1"/>
          </p:cNvSpPr>
          <p:nvPr>
            <p:ph type="sldNum" sz="quarter" idx="5"/>
          </p:nvPr>
        </p:nvSpPr>
        <p:spPr/>
        <p:txBody>
          <a:bodyPr/>
          <a:lstStyle/>
          <a:p>
            <a:fld id="{926A6CE7-49CE-C645-B306-B08ECDF8980D}" type="slidenum">
              <a:rPr lang="en-US" smtClean="0"/>
              <a:t>92</a:t>
            </a:fld>
            <a:endParaRPr lang="en-US"/>
          </a:p>
        </p:txBody>
      </p:sp>
    </p:spTree>
    <p:extLst>
      <p:ext uri="{BB962C8B-B14F-4D97-AF65-F5344CB8AC3E}">
        <p14:creationId xmlns:p14="http://schemas.microsoft.com/office/powerpoint/2010/main" val="289474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0CA5CD-69CD-C7A8-E21F-5717CD1EEF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352596-FCA9-72FA-83E1-870D624729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1042EE-A7F5-2771-FFE2-5FB4E29D20C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A04E46F-F9AB-A20C-6FFA-F1283398941F}"/>
              </a:ext>
            </a:extLst>
          </p:cNvPr>
          <p:cNvSpPr>
            <a:spLocks noGrp="1"/>
          </p:cNvSpPr>
          <p:nvPr>
            <p:ph type="sldNum" sz="quarter" idx="5"/>
          </p:nvPr>
        </p:nvSpPr>
        <p:spPr/>
        <p:txBody>
          <a:bodyPr/>
          <a:lstStyle/>
          <a:p>
            <a:fld id="{926A6CE7-49CE-C645-B306-B08ECDF8980D}" type="slidenum">
              <a:rPr lang="en-US" smtClean="0"/>
              <a:t>17</a:t>
            </a:fld>
            <a:endParaRPr lang="en-US"/>
          </a:p>
        </p:txBody>
      </p:sp>
    </p:spTree>
    <p:extLst>
      <p:ext uri="{BB962C8B-B14F-4D97-AF65-F5344CB8AC3E}">
        <p14:creationId xmlns:p14="http://schemas.microsoft.com/office/powerpoint/2010/main" val="14280497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with Subtitle, White Logo">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BD98E5B8-48FF-7E46-E518-808222A811D5}"/>
              </a:ext>
            </a:extLst>
          </p:cNvPr>
          <p:cNvSpPr/>
          <p:nvPr userDrawn="1"/>
        </p:nvSpPr>
        <p:spPr>
          <a:xfrm rot="5400000">
            <a:off x="2742426" y="-2742427"/>
            <a:ext cx="3659146" cy="9144000"/>
          </a:xfrm>
          <a:custGeom>
            <a:avLst/>
            <a:gdLst>
              <a:gd name="connsiteX0" fmla="*/ 0 w 3659146"/>
              <a:gd name="connsiteY0" fmla="*/ 9144000 h 9144000"/>
              <a:gd name="connsiteX1" fmla="*/ 0 w 3659146"/>
              <a:gd name="connsiteY1" fmla="*/ 0 h 9144000"/>
              <a:gd name="connsiteX2" fmla="*/ 3350190 w 3659146"/>
              <a:gd name="connsiteY2" fmla="*/ 0 h 9144000"/>
              <a:gd name="connsiteX3" fmla="*/ 3358988 w 3659146"/>
              <a:gd name="connsiteY3" fmla="*/ 54573 h 9144000"/>
              <a:gd name="connsiteX4" fmla="*/ 3659146 w 3659146"/>
              <a:gd name="connsiteY4" fmla="*/ 4571999 h 9144000"/>
              <a:gd name="connsiteX5" fmla="*/ 3600599 w 3659146"/>
              <a:gd name="connsiteY5" fmla="*/ 6650881 h 9144000"/>
              <a:gd name="connsiteX6" fmla="*/ 3583205 w 3659146"/>
              <a:gd name="connsiteY6" fmla="*/ 6908007 h 9144000"/>
              <a:gd name="connsiteX7" fmla="*/ 3538087 w 3659146"/>
              <a:gd name="connsiteY7" fmla="*/ 7510551 h 9144000"/>
              <a:gd name="connsiteX8" fmla="*/ 3537907 w 3659146"/>
              <a:gd name="connsiteY8" fmla="*/ 7512587 h 9144000"/>
              <a:gd name="connsiteX9" fmla="*/ 3489359 w 3659146"/>
              <a:gd name="connsiteY9" fmla="*/ 8031478 h 9144000"/>
              <a:gd name="connsiteX10" fmla="*/ 3484323 w 3659146"/>
              <a:gd name="connsiteY10" fmla="*/ 8079713 h 9144000"/>
              <a:gd name="connsiteX11" fmla="*/ 3435206 w 3659146"/>
              <a:gd name="connsiteY11" fmla="*/ 8523519 h 9144000"/>
              <a:gd name="connsiteX12" fmla="*/ 3358987 w 3659146"/>
              <a:gd name="connsiteY12" fmla="*/ 9089424 h 9144000"/>
              <a:gd name="connsiteX13" fmla="*/ 3350189 w 3659146"/>
              <a:gd name="connsiteY13" fmla="*/ 914400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9146" h="9144000">
                <a:moveTo>
                  <a:pt x="0" y="9144000"/>
                </a:moveTo>
                <a:lnTo>
                  <a:pt x="0" y="0"/>
                </a:lnTo>
                <a:lnTo>
                  <a:pt x="3350190" y="0"/>
                </a:lnTo>
                <a:lnTo>
                  <a:pt x="3358988" y="54573"/>
                </a:lnTo>
                <a:cubicBezTo>
                  <a:pt x="3548247" y="1336847"/>
                  <a:pt x="3659146" y="2893596"/>
                  <a:pt x="3659146" y="4571999"/>
                </a:cubicBezTo>
                <a:cubicBezTo>
                  <a:pt x="3659146" y="5291314"/>
                  <a:pt x="3638776" y="5988284"/>
                  <a:pt x="3600599" y="6650881"/>
                </a:cubicBezTo>
                <a:lnTo>
                  <a:pt x="3583205" y="6908007"/>
                </a:lnTo>
                <a:lnTo>
                  <a:pt x="3538087" y="7510551"/>
                </a:lnTo>
                <a:lnTo>
                  <a:pt x="3537907" y="7512587"/>
                </a:lnTo>
                <a:lnTo>
                  <a:pt x="3489359" y="8031478"/>
                </a:lnTo>
                <a:lnTo>
                  <a:pt x="3484323" y="8079713"/>
                </a:lnTo>
                <a:lnTo>
                  <a:pt x="3435206" y="8523519"/>
                </a:lnTo>
                <a:cubicBezTo>
                  <a:pt x="3411462" y="8717458"/>
                  <a:pt x="3386024" y="8906242"/>
                  <a:pt x="3358987" y="9089424"/>
                </a:cubicBezTo>
                <a:lnTo>
                  <a:pt x="3350189" y="9144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5" name="Picture Placeholder 4">
            <a:extLst>
              <a:ext uri="{FF2B5EF4-FFF2-40B4-BE49-F238E27FC236}">
                <a16:creationId xmlns:a16="http://schemas.microsoft.com/office/drawing/2014/main" id="{E82976B2-00AA-B8B5-4666-87AD22FE36AE}"/>
              </a:ext>
            </a:extLst>
          </p:cNvPr>
          <p:cNvSpPr>
            <a:spLocks noGrp="1"/>
          </p:cNvSpPr>
          <p:nvPr>
            <p:ph type="pic" sz="quarter" idx="10"/>
          </p:nvPr>
        </p:nvSpPr>
        <p:spPr>
          <a:xfrm>
            <a:off x="-1" y="0"/>
            <a:ext cx="9143999" cy="3620531"/>
          </a:xfrm>
          <a:custGeom>
            <a:avLst/>
            <a:gdLst>
              <a:gd name="connsiteX0" fmla="*/ 0 w 9143999"/>
              <a:gd name="connsiteY0" fmla="*/ 0 h 3620531"/>
              <a:gd name="connsiteX1" fmla="*/ 9143999 w 9143999"/>
              <a:gd name="connsiteY1" fmla="*/ 0 h 3620531"/>
              <a:gd name="connsiteX2" fmla="*/ 9143999 w 9143999"/>
              <a:gd name="connsiteY2" fmla="*/ 3311575 h 3620531"/>
              <a:gd name="connsiteX3" fmla="*/ 9089427 w 9143999"/>
              <a:gd name="connsiteY3" fmla="*/ 3320373 h 3620531"/>
              <a:gd name="connsiteX4" fmla="*/ 4572001 w 9143999"/>
              <a:gd name="connsiteY4" fmla="*/ 3620531 h 3620531"/>
              <a:gd name="connsiteX5" fmla="*/ 54575 w 9143999"/>
              <a:gd name="connsiteY5" fmla="*/ 3320373 h 3620531"/>
              <a:gd name="connsiteX6" fmla="*/ 0 w 9143999"/>
              <a:gd name="connsiteY6" fmla="*/ 3311575 h 362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9" h="3620531">
                <a:moveTo>
                  <a:pt x="0" y="0"/>
                </a:moveTo>
                <a:lnTo>
                  <a:pt x="9143999" y="0"/>
                </a:lnTo>
                <a:lnTo>
                  <a:pt x="9143999" y="3311575"/>
                </a:lnTo>
                <a:lnTo>
                  <a:pt x="9089427" y="3320373"/>
                </a:lnTo>
                <a:cubicBezTo>
                  <a:pt x="7807153" y="3509633"/>
                  <a:pt x="6250404" y="3620531"/>
                  <a:pt x="4572001" y="3620531"/>
                </a:cubicBezTo>
                <a:cubicBezTo>
                  <a:pt x="2893599" y="3620531"/>
                  <a:pt x="1336850" y="3509633"/>
                  <a:pt x="54575" y="3320373"/>
                </a:cubicBezTo>
                <a:lnTo>
                  <a:pt x="0" y="3311575"/>
                </a:lnTo>
                <a:close/>
              </a:path>
            </a:pathLst>
          </a:custGeom>
        </p:spPr>
        <p:txBody>
          <a:bodyPr wrap="square">
            <a:noAutofit/>
          </a:bodyPr>
          <a:lstStyle/>
          <a:p>
            <a:endParaRPr lang="en-US"/>
          </a:p>
        </p:txBody>
      </p:sp>
      <p:sp>
        <p:nvSpPr>
          <p:cNvPr id="59" name="Text">
            <a:extLst>
              <a:ext uri="{FF2B5EF4-FFF2-40B4-BE49-F238E27FC236}">
                <a16:creationId xmlns:a16="http://schemas.microsoft.com/office/drawing/2014/main" id="{0DBA58C1-05B1-4A5D-A6C6-FF6EF2C44324}"/>
              </a:ext>
            </a:extLst>
          </p:cNvPr>
          <p:cNvSpPr>
            <a:spLocks noGrp="1"/>
          </p:cNvSpPr>
          <p:nvPr>
            <p:ph type="body" sz="quarter" idx="13" hasCustomPrompt="1"/>
          </p:nvPr>
        </p:nvSpPr>
        <p:spPr>
          <a:xfrm>
            <a:off x="457200" y="4696989"/>
            <a:ext cx="8229600" cy="221599"/>
          </a:xfrm>
          <a:prstGeom prst="rect">
            <a:avLst/>
          </a:prstGeom>
        </p:spPr>
        <p:txBody>
          <a:bodyPr lIns="0" tIns="0" rIns="0" bIns="0" anchor="ctr">
            <a:spAutoFit/>
          </a:bodyPr>
          <a:lstStyle>
            <a:lvl1pPr marL="0" indent="0" algn="ctr">
              <a:buNone/>
              <a:defRPr sz="1600" b="0">
                <a:solidFill>
                  <a:schemeClr val="accent5"/>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Additional Text</a:t>
            </a:r>
          </a:p>
        </p:txBody>
      </p:sp>
      <p:cxnSp>
        <p:nvCxnSpPr>
          <p:cNvPr id="54" name="Straight Connector 53">
            <a:extLst>
              <a:ext uri="{FF2B5EF4-FFF2-40B4-BE49-F238E27FC236}">
                <a16:creationId xmlns:a16="http://schemas.microsoft.com/office/drawing/2014/main" id="{BDCB19C8-2854-5F4D-1154-A2428A755D05}"/>
              </a:ext>
            </a:extLst>
          </p:cNvPr>
          <p:cNvCxnSpPr>
            <a:cxnSpLocks/>
          </p:cNvCxnSpPr>
          <p:nvPr userDrawn="1"/>
        </p:nvCxnSpPr>
        <p:spPr>
          <a:xfrm>
            <a:off x="2397309" y="4618610"/>
            <a:ext cx="4349382"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8" name="Subtitle">
            <a:extLst>
              <a:ext uri="{FF2B5EF4-FFF2-40B4-BE49-F238E27FC236}">
                <a16:creationId xmlns:a16="http://schemas.microsoft.com/office/drawing/2014/main" id="{A5032C7C-8A10-C15B-71ED-604893397076}"/>
              </a:ext>
            </a:extLst>
          </p:cNvPr>
          <p:cNvSpPr>
            <a:spLocks noGrp="1"/>
          </p:cNvSpPr>
          <p:nvPr>
            <p:ph type="body" sz="quarter" idx="12" hasCustomPrompt="1"/>
          </p:nvPr>
        </p:nvSpPr>
        <p:spPr>
          <a:xfrm>
            <a:off x="457200" y="4259169"/>
            <a:ext cx="8229600" cy="276999"/>
          </a:xfrm>
          <a:prstGeom prst="rect">
            <a:avLst/>
          </a:prstGeom>
        </p:spPr>
        <p:txBody>
          <a:bodyPr lIns="0" tIns="0" rIns="0" bIns="0" anchor="ctr">
            <a:spAutoFit/>
          </a:bodyPr>
          <a:lstStyle>
            <a:lvl1pPr marL="0" indent="0" algn="ctr">
              <a:buNone/>
              <a:defRPr sz="2000" b="0">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Subtitle</a:t>
            </a:r>
          </a:p>
        </p:txBody>
      </p:sp>
      <p:sp>
        <p:nvSpPr>
          <p:cNvPr id="57" name="Title">
            <a:extLst>
              <a:ext uri="{FF2B5EF4-FFF2-40B4-BE49-F238E27FC236}">
                <a16:creationId xmlns:a16="http://schemas.microsoft.com/office/drawing/2014/main" id="{FE47FBD3-26C8-DF10-8225-5EADD291688B}"/>
              </a:ext>
            </a:extLst>
          </p:cNvPr>
          <p:cNvSpPr>
            <a:spLocks noGrp="1"/>
          </p:cNvSpPr>
          <p:nvPr>
            <p:ph type="body" sz="quarter" idx="11" hasCustomPrompt="1"/>
          </p:nvPr>
        </p:nvSpPr>
        <p:spPr>
          <a:xfrm>
            <a:off x="457200" y="3822422"/>
            <a:ext cx="8229600" cy="387798"/>
          </a:xfrm>
          <a:prstGeom prst="rect">
            <a:avLst/>
          </a:prstGeom>
        </p:spPr>
        <p:txBody>
          <a:bodyPr lIns="0" tIns="0" rIns="0" bIns="0" anchor="ctr">
            <a:spAutoFit/>
          </a:bodyPr>
          <a:lstStyle>
            <a:lvl1pPr marL="0" indent="0" algn="ctr">
              <a:buNone/>
              <a:defRPr sz="2800" b="1">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TITLE</a:t>
            </a:r>
          </a:p>
        </p:txBody>
      </p:sp>
      <p:pic>
        <p:nvPicPr>
          <p:cNvPr id="69" name="Picture 68">
            <a:extLst>
              <a:ext uri="{FF2B5EF4-FFF2-40B4-BE49-F238E27FC236}">
                <a16:creationId xmlns:a16="http://schemas.microsoft.com/office/drawing/2014/main" id="{A1F8605B-2AC0-5669-6396-2E02E879879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95016" y="304994"/>
            <a:ext cx="1436988" cy="597837"/>
          </a:xfrm>
          <a:prstGeom prst="rect">
            <a:avLst/>
          </a:prstGeom>
          <a:effectLst>
            <a:outerShdw blurRad="136148" dir="5400000" algn="ctr" rotWithShape="0">
              <a:schemeClr val="tx1">
                <a:alpha val="50088"/>
              </a:schemeClr>
            </a:outerShdw>
          </a:effectLst>
        </p:spPr>
      </p:pic>
    </p:spTree>
    <p:extLst>
      <p:ext uri="{BB962C8B-B14F-4D97-AF65-F5344CB8AC3E}">
        <p14:creationId xmlns:p14="http://schemas.microsoft.com/office/powerpoint/2010/main" val="2077920140"/>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Background Image Title Only">
    <p:bg>
      <p:bgPr>
        <a:solidFill>
          <a:schemeClr val="bg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AE55399A-8C9D-4C9A-0884-39F274BEE8EF}"/>
              </a:ext>
            </a:extLst>
          </p:cNvPr>
          <p:cNvSpPr>
            <a:spLocks noGrp="1"/>
          </p:cNvSpPr>
          <p:nvPr>
            <p:ph type="pic" sz="quarter" idx="13"/>
          </p:nvPr>
        </p:nvSpPr>
        <p:spPr>
          <a:xfrm>
            <a:off x="0" y="0"/>
            <a:ext cx="9144000" cy="5143500"/>
          </a:xfrm>
          <a:prstGeom prst="rect">
            <a:avLst/>
          </a:prstGeom>
        </p:spPr>
        <p:txBody>
          <a:bodyPr/>
          <a:lstStyle/>
          <a:p>
            <a:endParaRPr lang="en-US"/>
          </a:p>
        </p:txBody>
      </p:sp>
      <p:sp>
        <p:nvSpPr>
          <p:cNvPr id="26" name="Freeform 25">
            <a:extLst>
              <a:ext uri="{FF2B5EF4-FFF2-40B4-BE49-F238E27FC236}">
                <a16:creationId xmlns:a16="http://schemas.microsoft.com/office/drawing/2014/main" id="{F1CB2191-7237-2CB3-AEFF-F4A9067AA6EF}"/>
              </a:ext>
            </a:extLst>
          </p:cNvPr>
          <p:cNvSpPr/>
          <p:nvPr userDrawn="1"/>
        </p:nvSpPr>
        <p:spPr>
          <a:xfrm>
            <a:off x="0" y="-1"/>
            <a:ext cx="4572000" cy="5143500"/>
          </a:xfrm>
          <a:custGeom>
            <a:avLst/>
            <a:gdLst>
              <a:gd name="connsiteX0" fmla="*/ 0 w 4572000"/>
              <a:gd name="connsiteY0" fmla="*/ 0 h 5143500"/>
              <a:gd name="connsiteX1" fmla="*/ 4219368 w 4572000"/>
              <a:gd name="connsiteY1" fmla="*/ 0 h 5143500"/>
              <a:gd name="connsiteX2" fmla="*/ 4264801 w 4572000"/>
              <a:gd name="connsiteY2" fmla="*/ 134424 h 5143500"/>
              <a:gd name="connsiteX3" fmla="*/ 4572000 w 4572000"/>
              <a:gd name="connsiteY3" fmla="*/ 2527363 h 5143500"/>
              <a:gd name="connsiteX4" fmla="*/ 4245144 w 4572000"/>
              <a:gd name="connsiteY4" fmla="*/ 5008327 h 5143500"/>
              <a:gd name="connsiteX5" fmla="*/ 4209303 w 4572000"/>
              <a:gd name="connsiteY5" fmla="*/ 5143500 h 5143500"/>
              <a:gd name="connsiteX6" fmla="*/ 0 w 4572000"/>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0" h="5143500">
                <a:moveTo>
                  <a:pt x="0" y="0"/>
                </a:moveTo>
                <a:lnTo>
                  <a:pt x="4219368" y="0"/>
                </a:lnTo>
                <a:lnTo>
                  <a:pt x="4264801" y="134424"/>
                </a:lnTo>
                <a:cubicBezTo>
                  <a:pt x="4418220" y="607878"/>
                  <a:pt x="4572000" y="1261396"/>
                  <a:pt x="4572000" y="2527363"/>
                </a:cubicBezTo>
                <a:cubicBezTo>
                  <a:pt x="4572000" y="3883757"/>
                  <a:pt x="4465638" y="4185123"/>
                  <a:pt x="4245144" y="5008327"/>
                </a:cubicBezTo>
                <a:lnTo>
                  <a:pt x="4209303" y="5143500"/>
                </a:lnTo>
                <a:lnTo>
                  <a:pt x="0" y="5143500"/>
                </a:lnTo>
                <a:close/>
              </a:path>
            </a:pathLst>
          </a:custGeom>
          <a:solidFill>
            <a:schemeClr val="tx2">
              <a:alpha val="7973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21" name="Picture 20">
            <a:extLst>
              <a:ext uri="{FF2B5EF4-FFF2-40B4-BE49-F238E27FC236}">
                <a16:creationId xmlns:a16="http://schemas.microsoft.com/office/drawing/2014/main" id="{C0FBA22B-2640-180B-E96C-DAAB8375621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061070" y="4582557"/>
            <a:ext cx="781295" cy="325046"/>
          </a:xfrm>
          <a:prstGeom prst="rect">
            <a:avLst/>
          </a:prstGeom>
          <a:effectLst>
            <a:outerShdw blurRad="50800" dist="785" dir="5400000" algn="ctr" rotWithShape="0">
              <a:schemeClr val="tx1">
                <a:alpha val="50000"/>
              </a:schemeClr>
            </a:outerShdw>
          </a:effectLst>
        </p:spPr>
      </p:pic>
      <p:sp>
        <p:nvSpPr>
          <p:cNvPr id="3" name="Title">
            <a:extLst>
              <a:ext uri="{FF2B5EF4-FFF2-40B4-BE49-F238E27FC236}">
                <a16:creationId xmlns:a16="http://schemas.microsoft.com/office/drawing/2014/main" id="{1F1F630B-1564-D689-B137-F9E781A011D0}"/>
              </a:ext>
            </a:extLst>
          </p:cNvPr>
          <p:cNvSpPr>
            <a:spLocks noGrp="1"/>
          </p:cNvSpPr>
          <p:nvPr>
            <p:ph type="body" sz="quarter" idx="12" hasCustomPrompt="1"/>
          </p:nvPr>
        </p:nvSpPr>
        <p:spPr>
          <a:xfrm>
            <a:off x="457200" y="2266126"/>
            <a:ext cx="3654056" cy="387798"/>
          </a:xfrm>
          <a:prstGeom prst="rect">
            <a:avLst/>
          </a:prstGeom>
        </p:spPr>
        <p:txBody>
          <a:bodyPr wrap="square" lIns="0" tIns="0" rIns="0" bIns="0" anchor="ctr" anchorCtr="0">
            <a:spAutoFit/>
          </a:bodyPr>
          <a:lstStyle>
            <a:lvl1pPr marL="0" indent="0" algn="l">
              <a:buNone/>
              <a:defRPr sz="2800" b="1">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Slide title</a:t>
            </a:r>
          </a:p>
        </p:txBody>
      </p:sp>
    </p:spTree>
    <p:extLst>
      <p:ext uri="{BB962C8B-B14F-4D97-AF65-F5344CB8AC3E}">
        <p14:creationId xmlns:p14="http://schemas.microsoft.com/office/powerpoint/2010/main" val="1809337696"/>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Side Image">
    <p:spTree>
      <p:nvGrpSpPr>
        <p:cNvPr id="1" name=""/>
        <p:cNvGrpSpPr/>
        <p:nvPr/>
      </p:nvGrpSpPr>
      <p:grpSpPr>
        <a:xfrm>
          <a:off x="0" y="0"/>
          <a:ext cx="0" cy="0"/>
          <a:chOff x="0" y="0"/>
          <a:chExt cx="0" cy="0"/>
        </a:xfrm>
      </p:grpSpPr>
      <p:pic>
        <p:nvPicPr>
          <p:cNvPr id="9" name="Picture 8" descr="Logo&#10;&#10;Description automatically generated">
            <a:extLst>
              <a:ext uri="{FF2B5EF4-FFF2-40B4-BE49-F238E27FC236}">
                <a16:creationId xmlns:a16="http://schemas.microsoft.com/office/drawing/2014/main" id="{7EBE02C2-96DF-C5CB-18FD-F4A5E549DEE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25275" y="4561373"/>
            <a:ext cx="810535" cy="358968"/>
          </a:xfrm>
          <a:prstGeom prst="rect">
            <a:avLst/>
          </a:prstGeom>
        </p:spPr>
      </p:pic>
      <p:pic>
        <p:nvPicPr>
          <p:cNvPr id="3" name="Picture 2" descr="Logo&#10;&#10;Description automatically generated">
            <a:extLst>
              <a:ext uri="{FF2B5EF4-FFF2-40B4-BE49-F238E27FC236}">
                <a16:creationId xmlns:a16="http://schemas.microsoft.com/office/drawing/2014/main" id="{B920D313-21A0-8825-7F0F-F16B70D7C5B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68150" y="4561373"/>
            <a:ext cx="810535" cy="358968"/>
          </a:xfrm>
          <a:prstGeom prst="rect">
            <a:avLst/>
          </a:prstGeom>
        </p:spPr>
      </p:pic>
      <p:sp>
        <p:nvSpPr>
          <p:cNvPr id="16" name="Freeform 15">
            <a:extLst>
              <a:ext uri="{FF2B5EF4-FFF2-40B4-BE49-F238E27FC236}">
                <a16:creationId xmlns:a16="http://schemas.microsoft.com/office/drawing/2014/main" id="{CE178B9A-510B-EFE0-9077-AF2CA7AB475C}"/>
              </a:ext>
            </a:extLst>
          </p:cNvPr>
          <p:cNvSpPr/>
          <p:nvPr userDrawn="1"/>
        </p:nvSpPr>
        <p:spPr>
          <a:xfrm rot="10800000">
            <a:off x="4548355" y="1"/>
            <a:ext cx="4595644" cy="5143499"/>
          </a:xfrm>
          <a:custGeom>
            <a:avLst/>
            <a:gdLst>
              <a:gd name="connsiteX0" fmla="*/ 4235263 w 4595644"/>
              <a:gd name="connsiteY0" fmla="*/ 5143499 h 5143499"/>
              <a:gd name="connsiteX1" fmla="*/ 0 w 4595644"/>
              <a:gd name="connsiteY1" fmla="*/ 5143499 h 5143499"/>
              <a:gd name="connsiteX2" fmla="*/ 0 w 4595644"/>
              <a:gd name="connsiteY2" fmla="*/ 0 h 5143499"/>
              <a:gd name="connsiteX3" fmla="*/ 4245263 w 4595644"/>
              <a:gd name="connsiteY3" fmla="*/ 0 h 5143499"/>
              <a:gd name="connsiteX4" fmla="*/ 4290406 w 4595644"/>
              <a:gd name="connsiteY4" fmla="*/ 134425 h 5143499"/>
              <a:gd name="connsiteX5" fmla="*/ 4595644 w 4595644"/>
              <a:gd name="connsiteY5" fmla="*/ 2527364 h 5143499"/>
              <a:gd name="connsiteX6" fmla="*/ 4270875 w 4595644"/>
              <a:gd name="connsiteY6" fmla="*/ 5008327 h 514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95644" h="5143499">
                <a:moveTo>
                  <a:pt x="4235263" y="5143499"/>
                </a:moveTo>
                <a:lnTo>
                  <a:pt x="0" y="5143499"/>
                </a:lnTo>
                <a:lnTo>
                  <a:pt x="0" y="0"/>
                </a:lnTo>
                <a:lnTo>
                  <a:pt x="4245263" y="0"/>
                </a:lnTo>
                <a:lnTo>
                  <a:pt x="4290406" y="134425"/>
                </a:lnTo>
                <a:cubicBezTo>
                  <a:pt x="4442846" y="607879"/>
                  <a:pt x="4595644" y="1261396"/>
                  <a:pt x="4595644" y="2527364"/>
                </a:cubicBezTo>
                <a:cubicBezTo>
                  <a:pt x="4595644" y="3883758"/>
                  <a:pt x="4489961" y="4185123"/>
                  <a:pt x="4270875" y="500832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23" name="Picture Placeholder 22">
            <a:extLst>
              <a:ext uri="{FF2B5EF4-FFF2-40B4-BE49-F238E27FC236}">
                <a16:creationId xmlns:a16="http://schemas.microsoft.com/office/drawing/2014/main" id="{176635FC-B196-F358-7CF3-790633FA372A}"/>
              </a:ext>
            </a:extLst>
          </p:cNvPr>
          <p:cNvSpPr>
            <a:spLocks noGrp="1"/>
          </p:cNvSpPr>
          <p:nvPr>
            <p:ph type="pic" sz="quarter" idx="10"/>
          </p:nvPr>
        </p:nvSpPr>
        <p:spPr>
          <a:xfrm>
            <a:off x="4589418" y="1"/>
            <a:ext cx="4554582" cy="5143499"/>
          </a:xfrm>
          <a:custGeom>
            <a:avLst/>
            <a:gdLst>
              <a:gd name="connsiteX0" fmla="*/ 363654 w 4554582"/>
              <a:gd name="connsiteY0" fmla="*/ 0 h 5143499"/>
              <a:gd name="connsiteX1" fmla="*/ 4554582 w 4554582"/>
              <a:gd name="connsiteY1" fmla="*/ 0 h 5143499"/>
              <a:gd name="connsiteX2" fmla="*/ 4554582 w 4554582"/>
              <a:gd name="connsiteY2" fmla="*/ 5143499 h 5143499"/>
              <a:gd name="connsiteX3" fmla="*/ 346926 w 4554582"/>
              <a:gd name="connsiteY3" fmla="*/ 5143499 h 5143499"/>
              <a:gd name="connsiteX4" fmla="*/ 307961 w 4554582"/>
              <a:gd name="connsiteY4" fmla="*/ 5028066 h 5143499"/>
              <a:gd name="connsiteX5" fmla="*/ 0 w 4554582"/>
              <a:gd name="connsiteY5" fmla="*/ 2626159 h 5143499"/>
              <a:gd name="connsiteX6" fmla="*/ 327666 w 4554582"/>
              <a:gd name="connsiteY6" fmla="*/ 135898 h 514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4582" h="5143499">
                <a:moveTo>
                  <a:pt x="363654" y="0"/>
                </a:moveTo>
                <a:lnTo>
                  <a:pt x="4554582" y="0"/>
                </a:lnTo>
                <a:lnTo>
                  <a:pt x="4554582" y="5143499"/>
                </a:lnTo>
                <a:lnTo>
                  <a:pt x="346926" y="5143499"/>
                </a:lnTo>
                <a:lnTo>
                  <a:pt x="307961" y="5028066"/>
                </a:lnTo>
                <a:cubicBezTo>
                  <a:pt x="154161" y="4552838"/>
                  <a:pt x="0" y="3896871"/>
                  <a:pt x="0" y="2626159"/>
                </a:cubicBezTo>
                <a:cubicBezTo>
                  <a:pt x="0" y="1264682"/>
                  <a:pt x="106626" y="962187"/>
                  <a:pt x="327666" y="135898"/>
                </a:cubicBezTo>
                <a:close/>
              </a:path>
            </a:pathLst>
          </a:custGeom>
        </p:spPr>
        <p:txBody>
          <a:bodyPr wrap="square">
            <a:noAutofit/>
          </a:bodyPr>
          <a:lstStyle/>
          <a:p>
            <a:endParaRPr lang="en-US"/>
          </a:p>
        </p:txBody>
      </p:sp>
      <p:sp>
        <p:nvSpPr>
          <p:cNvPr id="25" name="Text">
            <a:extLst>
              <a:ext uri="{FF2B5EF4-FFF2-40B4-BE49-F238E27FC236}">
                <a16:creationId xmlns:a16="http://schemas.microsoft.com/office/drawing/2014/main" id="{ED041BB4-8546-EB9F-03F5-F40A6B42DDDE}"/>
              </a:ext>
            </a:extLst>
          </p:cNvPr>
          <p:cNvSpPr>
            <a:spLocks noGrp="1"/>
          </p:cNvSpPr>
          <p:nvPr>
            <p:ph type="body" sz="quarter" idx="11"/>
          </p:nvPr>
        </p:nvSpPr>
        <p:spPr>
          <a:xfrm>
            <a:off x="457200" y="1371600"/>
            <a:ext cx="3771900" cy="3257550"/>
          </a:xfrm>
          <a:prstGeom prst="rect">
            <a:avLst/>
          </a:prstGeom>
        </p:spPr>
        <p:txBody>
          <a:bodyPr lIns="0" tIns="0" rIns="0" bIns="0"/>
          <a:lstStyle>
            <a:lvl1pPr>
              <a:buClr>
                <a:schemeClr val="accent3"/>
              </a:buClr>
              <a:defRPr sz="2000">
                <a:solidFill>
                  <a:schemeClr val="accent5"/>
                </a:solidFill>
              </a:defRPr>
            </a:lvl1pPr>
            <a:lvl2pPr>
              <a:buClr>
                <a:schemeClr val="accent3"/>
              </a:buClr>
              <a:defRPr sz="1600">
                <a:solidFill>
                  <a:schemeClr val="accent5"/>
                </a:solidFill>
              </a:defRPr>
            </a:lvl2pPr>
            <a:lvl3pPr>
              <a:buClr>
                <a:schemeClr val="accent3"/>
              </a:buClr>
              <a:defRPr sz="1400">
                <a:solidFill>
                  <a:schemeClr val="accent5"/>
                </a:solidFill>
              </a:defRPr>
            </a:lvl3pPr>
            <a:lvl4pPr>
              <a:buClr>
                <a:schemeClr val="accent3"/>
              </a:buClr>
              <a:defRPr sz="1200">
                <a:solidFill>
                  <a:schemeClr val="accent5"/>
                </a:solidFill>
              </a:defRPr>
            </a:lvl4pPr>
            <a:lvl5pPr>
              <a:buClr>
                <a:schemeClr val="accent3"/>
              </a:buClr>
              <a:defRPr sz="12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Subtitle">
            <a:extLst>
              <a:ext uri="{FF2B5EF4-FFF2-40B4-BE49-F238E27FC236}">
                <a16:creationId xmlns:a16="http://schemas.microsoft.com/office/drawing/2014/main" id="{9EE46551-3B2E-591C-E19B-4DFF89F64778}"/>
              </a:ext>
            </a:extLst>
          </p:cNvPr>
          <p:cNvSpPr>
            <a:spLocks noGrp="1"/>
          </p:cNvSpPr>
          <p:nvPr>
            <p:ph type="body" sz="quarter" idx="13" hasCustomPrompt="1"/>
          </p:nvPr>
        </p:nvSpPr>
        <p:spPr>
          <a:xfrm>
            <a:off x="457200" y="844998"/>
            <a:ext cx="3771900" cy="276999"/>
          </a:xfrm>
          <a:prstGeom prst="rect">
            <a:avLst/>
          </a:prstGeom>
        </p:spPr>
        <p:txBody>
          <a:bodyPr wrap="square" lIns="0" tIns="0" rIns="0" bIns="0" anchor="t">
            <a:spAutoFit/>
          </a:bodyPr>
          <a:lstStyle>
            <a:lvl1pPr marL="0" indent="0" algn="l">
              <a:buNone/>
              <a:defRPr sz="2000" b="0">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Slide Subtitle (optional)</a:t>
            </a:r>
          </a:p>
        </p:txBody>
      </p:sp>
      <p:sp>
        <p:nvSpPr>
          <p:cNvPr id="26" name="Title">
            <a:extLst>
              <a:ext uri="{FF2B5EF4-FFF2-40B4-BE49-F238E27FC236}">
                <a16:creationId xmlns:a16="http://schemas.microsoft.com/office/drawing/2014/main" id="{CB1E6E9A-143B-A141-4E15-313D5D90ADDD}"/>
              </a:ext>
            </a:extLst>
          </p:cNvPr>
          <p:cNvSpPr>
            <a:spLocks noGrp="1"/>
          </p:cNvSpPr>
          <p:nvPr>
            <p:ph type="body" sz="quarter" idx="12" hasCustomPrompt="1"/>
          </p:nvPr>
        </p:nvSpPr>
        <p:spPr>
          <a:xfrm>
            <a:off x="457200" y="457200"/>
            <a:ext cx="3771900" cy="387798"/>
          </a:xfrm>
          <a:prstGeom prst="rect">
            <a:avLst/>
          </a:prstGeom>
        </p:spPr>
        <p:txBody>
          <a:bodyPr wrap="square" lIns="0" tIns="0" rIns="0" bIns="0" anchor="t">
            <a:spAutoFit/>
          </a:bodyPr>
          <a:lstStyle>
            <a:lvl1pPr marL="0" indent="0" algn="l">
              <a:buNone/>
              <a:defRPr sz="2800" b="1">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Slide title</a:t>
            </a:r>
          </a:p>
        </p:txBody>
      </p:sp>
      <p:pic>
        <p:nvPicPr>
          <p:cNvPr id="30" name="Picture 29">
            <a:extLst>
              <a:ext uri="{FF2B5EF4-FFF2-40B4-BE49-F238E27FC236}">
                <a16:creationId xmlns:a16="http://schemas.microsoft.com/office/drawing/2014/main" id="{EB383641-6D51-B689-B640-FB24252DAA9D}"/>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061070" y="4582557"/>
            <a:ext cx="781295" cy="325046"/>
          </a:xfrm>
          <a:prstGeom prst="rect">
            <a:avLst/>
          </a:prstGeom>
          <a:effectLst>
            <a:outerShdw blurRad="50800" dist="785" dir="5400000" algn="ctr" rotWithShape="0">
              <a:schemeClr val="tx1">
                <a:alpha val="50000"/>
              </a:schemeClr>
            </a:outerShdw>
          </a:effectLst>
        </p:spPr>
      </p:pic>
    </p:spTree>
    <p:extLst>
      <p:ext uri="{BB962C8B-B14F-4D97-AF65-F5344CB8AC3E}">
        <p14:creationId xmlns:p14="http://schemas.microsoft.com/office/powerpoint/2010/main" val="14079711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BFCF063D-7B47-FCC3-BA90-8F598AABF94A}"/>
              </a:ext>
            </a:extLst>
          </p:cNvPr>
          <p:cNvSpPr/>
          <p:nvPr userDrawn="1"/>
        </p:nvSpPr>
        <p:spPr>
          <a:xfrm rot="16200000">
            <a:off x="4092547" y="92047"/>
            <a:ext cx="958906" cy="9144000"/>
          </a:xfrm>
          <a:custGeom>
            <a:avLst/>
            <a:gdLst>
              <a:gd name="connsiteX0" fmla="*/ 958906 w 958906"/>
              <a:gd name="connsiteY0" fmla="*/ 4510633 h 9144000"/>
              <a:gd name="connsiteX1" fmla="*/ 656995 w 958906"/>
              <a:gd name="connsiteY1" fmla="*/ 8944790 h 9144000"/>
              <a:gd name="connsiteX2" fmla="*/ 629699 w 958906"/>
              <a:gd name="connsiteY2" fmla="*/ 9144000 h 9144000"/>
              <a:gd name="connsiteX3" fmla="*/ 0 w 958906"/>
              <a:gd name="connsiteY3" fmla="*/ 9144000 h 9144000"/>
              <a:gd name="connsiteX4" fmla="*/ 0 w 958906"/>
              <a:gd name="connsiteY4" fmla="*/ 0 h 9144000"/>
              <a:gd name="connsiteX5" fmla="*/ 634107 w 958906"/>
              <a:gd name="connsiteY5" fmla="*/ 0 h 9144000"/>
              <a:gd name="connsiteX6" fmla="*/ 675141 w 958906"/>
              <a:gd name="connsiteY6" fmla="*/ 234908 h 9144000"/>
              <a:gd name="connsiteX7" fmla="*/ 958906 w 958906"/>
              <a:gd name="connsiteY7" fmla="*/ 4510633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8906" h="9144000">
                <a:moveTo>
                  <a:pt x="958906" y="4510633"/>
                </a:moveTo>
                <a:cubicBezTo>
                  <a:pt x="958906" y="6934888"/>
                  <a:pt x="860657" y="7473428"/>
                  <a:pt x="656995" y="8944790"/>
                </a:cubicBezTo>
                <a:lnTo>
                  <a:pt x="629699" y="9144000"/>
                </a:lnTo>
                <a:lnTo>
                  <a:pt x="0" y="9144000"/>
                </a:lnTo>
                <a:lnTo>
                  <a:pt x="0" y="0"/>
                </a:lnTo>
                <a:lnTo>
                  <a:pt x="634107" y="0"/>
                </a:lnTo>
                <a:lnTo>
                  <a:pt x="675141" y="234908"/>
                </a:lnTo>
                <a:cubicBezTo>
                  <a:pt x="816830" y="1080912"/>
                  <a:pt x="958906" y="2248814"/>
                  <a:pt x="958906" y="451063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b="1"/>
          </a:p>
        </p:txBody>
      </p:sp>
      <p:sp>
        <p:nvSpPr>
          <p:cNvPr id="10" name="Text">
            <a:extLst>
              <a:ext uri="{FF2B5EF4-FFF2-40B4-BE49-F238E27FC236}">
                <a16:creationId xmlns:a16="http://schemas.microsoft.com/office/drawing/2014/main" id="{039C1388-F936-661C-2C54-28F33D471B69}"/>
              </a:ext>
            </a:extLst>
          </p:cNvPr>
          <p:cNvSpPr>
            <a:spLocks noGrp="1"/>
          </p:cNvSpPr>
          <p:nvPr>
            <p:ph sz="quarter" idx="14"/>
          </p:nvPr>
        </p:nvSpPr>
        <p:spPr>
          <a:xfrm>
            <a:off x="457200" y="1371600"/>
            <a:ext cx="8229600" cy="2560320"/>
          </a:xfrm>
          <a:prstGeom prst="rect">
            <a:avLst/>
          </a:prstGeom>
        </p:spPr>
        <p:txBody>
          <a:bodyPr lIns="0" tIns="0" rIns="0" bIns="0"/>
          <a:lstStyle>
            <a:lvl1pPr>
              <a:buClr>
                <a:schemeClr val="accent3"/>
              </a:buClr>
              <a:defRPr sz="2000">
                <a:solidFill>
                  <a:schemeClr val="accent5"/>
                </a:solidFill>
              </a:defRPr>
            </a:lvl1pPr>
            <a:lvl2pPr>
              <a:buClr>
                <a:schemeClr val="accent3"/>
              </a:buClr>
              <a:defRPr sz="1600">
                <a:solidFill>
                  <a:schemeClr val="accent5"/>
                </a:solidFill>
              </a:defRPr>
            </a:lvl2pPr>
            <a:lvl3pPr>
              <a:buClr>
                <a:schemeClr val="accent3"/>
              </a:buClr>
              <a:defRPr sz="1400">
                <a:solidFill>
                  <a:schemeClr val="accent5"/>
                </a:solidFill>
              </a:defRPr>
            </a:lvl3pPr>
            <a:lvl4pPr>
              <a:buClr>
                <a:schemeClr val="accent3"/>
              </a:buClr>
              <a:defRPr sz="1200">
                <a:solidFill>
                  <a:schemeClr val="accent5"/>
                </a:solidFill>
              </a:defRPr>
            </a:lvl4pPr>
            <a:lvl5pPr>
              <a:buClr>
                <a:schemeClr val="accent3"/>
              </a:buClr>
              <a:defRPr sz="12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E8693864-7B6B-CF4F-40FA-346460D10ABA}"/>
              </a:ext>
            </a:extLst>
          </p:cNvPr>
          <p:cNvSpPr>
            <a:spLocks noGrp="1"/>
          </p:cNvSpPr>
          <p:nvPr>
            <p:ph type="body" sz="quarter" idx="13" hasCustomPrompt="1"/>
          </p:nvPr>
        </p:nvSpPr>
        <p:spPr>
          <a:xfrm>
            <a:off x="457200" y="844998"/>
            <a:ext cx="8229600" cy="276999"/>
          </a:xfrm>
          <a:prstGeom prst="rect">
            <a:avLst/>
          </a:prstGeom>
        </p:spPr>
        <p:txBody>
          <a:bodyPr wrap="square" lIns="0" tIns="0" rIns="0" bIns="0" anchor="t">
            <a:spAutoFit/>
          </a:bodyPr>
          <a:lstStyle>
            <a:lvl1pPr marL="0" indent="0" algn="l">
              <a:buNone/>
              <a:defRPr sz="2000" b="0">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Slide Subtitle (optional)</a:t>
            </a:r>
          </a:p>
        </p:txBody>
      </p:sp>
      <p:sp>
        <p:nvSpPr>
          <p:cNvPr id="7" name="Title">
            <a:extLst>
              <a:ext uri="{FF2B5EF4-FFF2-40B4-BE49-F238E27FC236}">
                <a16:creationId xmlns:a16="http://schemas.microsoft.com/office/drawing/2014/main" id="{6B0F46E5-AB07-0938-7822-E935F20D007B}"/>
              </a:ext>
            </a:extLst>
          </p:cNvPr>
          <p:cNvSpPr>
            <a:spLocks noGrp="1"/>
          </p:cNvSpPr>
          <p:nvPr>
            <p:ph type="body" sz="quarter" idx="12" hasCustomPrompt="1"/>
          </p:nvPr>
        </p:nvSpPr>
        <p:spPr>
          <a:xfrm>
            <a:off x="457200" y="457200"/>
            <a:ext cx="8229600" cy="387798"/>
          </a:xfrm>
          <a:prstGeom prst="rect">
            <a:avLst/>
          </a:prstGeom>
        </p:spPr>
        <p:txBody>
          <a:bodyPr wrap="square" lIns="0" tIns="0" rIns="0" bIns="0" anchor="t">
            <a:spAutoFit/>
          </a:bodyPr>
          <a:lstStyle>
            <a:lvl1pPr marL="0" indent="0" algn="l">
              <a:buNone/>
              <a:defRPr sz="2800" b="1">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Slide title</a:t>
            </a:r>
          </a:p>
        </p:txBody>
      </p:sp>
      <p:pic>
        <p:nvPicPr>
          <p:cNvPr id="12" name="Picture 11">
            <a:extLst>
              <a:ext uri="{FF2B5EF4-FFF2-40B4-BE49-F238E27FC236}">
                <a16:creationId xmlns:a16="http://schemas.microsoft.com/office/drawing/2014/main" id="{01293F54-B21F-75BB-9ABE-539620A1FA1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061070" y="4582557"/>
            <a:ext cx="781295" cy="325046"/>
          </a:xfrm>
          <a:prstGeom prst="rect">
            <a:avLst/>
          </a:prstGeom>
          <a:effectLst/>
        </p:spPr>
      </p:pic>
    </p:spTree>
    <p:extLst>
      <p:ext uri="{BB962C8B-B14F-4D97-AF65-F5344CB8AC3E}">
        <p14:creationId xmlns:p14="http://schemas.microsoft.com/office/powerpoint/2010/main" val="4266104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2-Column Content">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BFCF063D-7B47-FCC3-BA90-8F598AABF94A}"/>
              </a:ext>
            </a:extLst>
          </p:cNvPr>
          <p:cNvSpPr/>
          <p:nvPr userDrawn="1"/>
        </p:nvSpPr>
        <p:spPr>
          <a:xfrm rot="16200000">
            <a:off x="4092547" y="92047"/>
            <a:ext cx="958906" cy="9144000"/>
          </a:xfrm>
          <a:custGeom>
            <a:avLst/>
            <a:gdLst>
              <a:gd name="connsiteX0" fmla="*/ 958906 w 958906"/>
              <a:gd name="connsiteY0" fmla="*/ 4510633 h 9144000"/>
              <a:gd name="connsiteX1" fmla="*/ 656995 w 958906"/>
              <a:gd name="connsiteY1" fmla="*/ 8944790 h 9144000"/>
              <a:gd name="connsiteX2" fmla="*/ 629699 w 958906"/>
              <a:gd name="connsiteY2" fmla="*/ 9144000 h 9144000"/>
              <a:gd name="connsiteX3" fmla="*/ 0 w 958906"/>
              <a:gd name="connsiteY3" fmla="*/ 9144000 h 9144000"/>
              <a:gd name="connsiteX4" fmla="*/ 0 w 958906"/>
              <a:gd name="connsiteY4" fmla="*/ 0 h 9144000"/>
              <a:gd name="connsiteX5" fmla="*/ 634107 w 958906"/>
              <a:gd name="connsiteY5" fmla="*/ 0 h 9144000"/>
              <a:gd name="connsiteX6" fmla="*/ 675141 w 958906"/>
              <a:gd name="connsiteY6" fmla="*/ 234908 h 9144000"/>
              <a:gd name="connsiteX7" fmla="*/ 958906 w 958906"/>
              <a:gd name="connsiteY7" fmla="*/ 4510633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8906" h="9144000">
                <a:moveTo>
                  <a:pt x="958906" y="4510633"/>
                </a:moveTo>
                <a:cubicBezTo>
                  <a:pt x="958906" y="6934888"/>
                  <a:pt x="860657" y="7473428"/>
                  <a:pt x="656995" y="8944790"/>
                </a:cubicBezTo>
                <a:lnTo>
                  <a:pt x="629699" y="9144000"/>
                </a:lnTo>
                <a:lnTo>
                  <a:pt x="0" y="9144000"/>
                </a:lnTo>
                <a:lnTo>
                  <a:pt x="0" y="0"/>
                </a:lnTo>
                <a:lnTo>
                  <a:pt x="634107" y="0"/>
                </a:lnTo>
                <a:lnTo>
                  <a:pt x="675141" y="234908"/>
                </a:lnTo>
                <a:cubicBezTo>
                  <a:pt x="816830" y="1080912"/>
                  <a:pt x="958906" y="2248814"/>
                  <a:pt x="958906" y="451063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b="1"/>
          </a:p>
        </p:txBody>
      </p:sp>
      <p:sp>
        <p:nvSpPr>
          <p:cNvPr id="2" name="Text">
            <a:extLst>
              <a:ext uri="{FF2B5EF4-FFF2-40B4-BE49-F238E27FC236}">
                <a16:creationId xmlns:a16="http://schemas.microsoft.com/office/drawing/2014/main" id="{59035526-3AB8-A160-AFB0-C09EA24634E3}"/>
              </a:ext>
            </a:extLst>
          </p:cNvPr>
          <p:cNvSpPr>
            <a:spLocks noGrp="1"/>
          </p:cNvSpPr>
          <p:nvPr>
            <p:ph sz="quarter" idx="15"/>
          </p:nvPr>
        </p:nvSpPr>
        <p:spPr>
          <a:xfrm>
            <a:off x="4800602" y="1371600"/>
            <a:ext cx="3886198" cy="2560320"/>
          </a:xfrm>
          <a:prstGeom prst="rect">
            <a:avLst/>
          </a:prstGeom>
        </p:spPr>
        <p:txBody>
          <a:bodyPr lIns="0" tIns="0" rIns="0" bIns="0"/>
          <a:lstStyle>
            <a:lvl1pPr>
              <a:buClr>
                <a:schemeClr val="accent3"/>
              </a:buClr>
              <a:defRPr sz="2000">
                <a:solidFill>
                  <a:schemeClr val="accent5"/>
                </a:solidFill>
              </a:defRPr>
            </a:lvl1pPr>
            <a:lvl2pPr>
              <a:buClr>
                <a:schemeClr val="accent3"/>
              </a:buClr>
              <a:defRPr sz="1600">
                <a:solidFill>
                  <a:schemeClr val="accent5"/>
                </a:solidFill>
              </a:defRPr>
            </a:lvl2pPr>
            <a:lvl3pPr>
              <a:buClr>
                <a:schemeClr val="accent3"/>
              </a:buClr>
              <a:defRPr sz="1400">
                <a:solidFill>
                  <a:schemeClr val="accent5"/>
                </a:solidFill>
              </a:defRPr>
            </a:lvl3pPr>
            <a:lvl4pPr>
              <a:buClr>
                <a:schemeClr val="accent3"/>
              </a:buClr>
              <a:defRPr sz="1200">
                <a:solidFill>
                  <a:schemeClr val="accent5"/>
                </a:solidFill>
              </a:defRPr>
            </a:lvl4pPr>
            <a:lvl5pPr>
              <a:buClr>
                <a:schemeClr val="accent3"/>
              </a:buClr>
              <a:defRPr sz="12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a:extLst>
              <a:ext uri="{FF2B5EF4-FFF2-40B4-BE49-F238E27FC236}">
                <a16:creationId xmlns:a16="http://schemas.microsoft.com/office/drawing/2014/main" id="{039C1388-F936-661C-2C54-28F33D471B69}"/>
              </a:ext>
            </a:extLst>
          </p:cNvPr>
          <p:cNvSpPr>
            <a:spLocks noGrp="1"/>
          </p:cNvSpPr>
          <p:nvPr>
            <p:ph sz="quarter" idx="14"/>
          </p:nvPr>
        </p:nvSpPr>
        <p:spPr>
          <a:xfrm>
            <a:off x="457200" y="1371600"/>
            <a:ext cx="3886200" cy="2560320"/>
          </a:xfrm>
          <a:prstGeom prst="rect">
            <a:avLst/>
          </a:prstGeom>
        </p:spPr>
        <p:txBody>
          <a:bodyPr lIns="0" tIns="0" rIns="0" bIns="0"/>
          <a:lstStyle>
            <a:lvl1pPr>
              <a:buClr>
                <a:schemeClr val="accent3"/>
              </a:buClr>
              <a:defRPr sz="2000">
                <a:solidFill>
                  <a:schemeClr val="accent5"/>
                </a:solidFill>
              </a:defRPr>
            </a:lvl1pPr>
            <a:lvl2pPr>
              <a:buClr>
                <a:schemeClr val="accent3"/>
              </a:buClr>
              <a:defRPr sz="1600">
                <a:solidFill>
                  <a:schemeClr val="accent5"/>
                </a:solidFill>
              </a:defRPr>
            </a:lvl2pPr>
            <a:lvl3pPr>
              <a:buClr>
                <a:schemeClr val="accent3"/>
              </a:buClr>
              <a:defRPr sz="1400">
                <a:solidFill>
                  <a:schemeClr val="accent5"/>
                </a:solidFill>
              </a:defRPr>
            </a:lvl3pPr>
            <a:lvl4pPr>
              <a:buClr>
                <a:schemeClr val="accent3"/>
              </a:buClr>
              <a:defRPr sz="1200">
                <a:solidFill>
                  <a:schemeClr val="accent5"/>
                </a:solidFill>
              </a:defRPr>
            </a:lvl4pPr>
            <a:lvl5pPr>
              <a:buClr>
                <a:schemeClr val="accent3"/>
              </a:buClr>
              <a:defRPr sz="12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E8693864-7B6B-CF4F-40FA-346460D10ABA}"/>
              </a:ext>
            </a:extLst>
          </p:cNvPr>
          <p:cNvSpPr>
            <a:spLocks noGrp="1"/>
          </p:cNvSpPr>
          <p:nvPr>
            <p:ph type="body" sz="quarter" idx="13" hasCustomPrompt="1"/>
          </p:nvPr>
        </p:nvSpPr>
        <p:spPr>
          <a:xfrm>
            <a:off x="457200" y="844998"/>
            <a:ext cx="8229600" cy="276999"/>
          </a:xfrm>
          <a:prstGeom prst="rect">
            <a:avLst/>
          </a:prstGeom>
        </p:spPr>
        <p:txBody>
          <a:bodyPr wrap="square" lIns="0" tIns="0" rIns="0" bIns="0" anchor="t">
            <a:spAutoFit/>
          </a:bodyPr>
          <a:lstStyle>
            <a:lvl1pPr marL="0" indent="0" algn="l">
              <a:buNone/>
              <a:defRPr sz="2000" b="0">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Slide Subtitle (optional)</a:t>
            </a:r>
          </a:p>
        </p:txBody>
      </p:sp>
      <p:sp>
        <p:nvSpPr>
          <p:cNvPr id="7" name="Title">
            <a:extLst>
              <a:ext uri="{FF2B5EF4-FFF2-40B4-BE49-F238E27FC236}">
                <a16:creationId xmlns:a16="http://schemas.microsoft.com/office/drawing/2014/main" id="{6B0F46E5-AB07-0938-7822-E935F20D007B}"/>
              </a:ext>
            </a:extLst>
          </p:cNvPr>
          <p:cNvSpPr>
            <a:spLocks noGrp="1"/>
          </p:cNvSpPr>
          <p:nvPr>
            <p:ph type="body" sz="quarter" idx="12" hasCustomPrompt="1"/>
          </p:nvPr>
        </p:nvSpPr>
        <p:spPr>
          <a:xfrm>
            <a:off x="457200" y="457200"/>
            <a:ext cx="8229600" cy="387798"/>
          </a:xfrm>
          <a:prstGeom prst="rect">
            <a:avLst/>
          </a:prstGeom>
        </p:spPr>
        <p:txBody>
          <a:bodyPr wrap="square" lIns="0" tIns="0" rIns="0" bIns="0" anchor="t">
            <a:spAutoFit/>
          </a:bodyPr>
          <a:lstStyle>
            <a:lvl1pPr marL="0" indent="0" algn="l">
              <a:buNone/>
              <a:defRPr sz="2800" b="1">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Slide title</a:t>
            </a:r>
          </a:p>
        </p:txBody>
      </p:sp>
      <p:pic>
        <p:nvPicPr>
          <p:cNvPr id="12" name="Picture 11">
            <a:extLst>
              <a:ext uri="{FF2B5EF4-FFF2-40B4-BE49-F238E27FC236}">
                <a16:creationId xmlns:a16="http://schemas.microsoft.com/office/drawing/2014/main" id="{01293F54-B21F-75BB-9ABE-539620A1FA1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061070" y="4582557"/>
            <a:ext cx="781295" cy="325046"/>
          </a:xfrm>
          <a:prstGeom prst="rect">
            <a:avLst/>
          </a:prstGeom>
          <a:effectLst/>
        </p:spPr>
      </p:pic>
    </p:spTree>
    <p:extLst>
      <p:ext uri="{BB962C8B-B14F-4D97-AF65-F5344CB8AC3E}">
        <p14:creationId xmlns:p14="http://schemas.microsoft.com/office/powerpoint/2010/main" val="21020455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2-Thirds-Column Content">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BFCF063D-7B47-FCC3-BA90-8F598AABF94A}"/>
              </a:ext>
            </a:extLst>
          </p:cNvPr>
          <p:cNvSpPr/>
          <p:nvPr userDrawn="1"/>
        </p:nvSpPr>
        <p:spPr>
          <a:xfrm rot="16200000">
            <a:off x="4092547" y="92047"/>
            <a:ext cx="958906" cy="9144000"/>
          </a:xfrm>
          <a:custGeom>
            <a:avLst/>
            <a:gdLst>
              <a:gd name="connsiteX0" fmla="*/ 958906 w 958906"/>
              <a:gd name="connsiteY0" fmla="*/ 4510633 h 9144000"/>
              <a:gd name="connsiteX1" fmla="*/ 656995 w 958906"/>
              <a:gd name="connsiteY1" fmla="*/ 8944790 h 9144000"/>
              <a:gd name="connsiteX2" fmla="*/ 629699 w 958906"/>
              <a:gd name="connsiteY2" fmla="*/ 9144000 h 9144000"/>
              <a:gd name="connsiteX3" fmla="*/ 0 w 958906"/>
              <a:gd name="connsiteY3" fmla="*/ 9144000 h 9144000"/>
              <a:gd name="connsiteX4" fmla="*/ 0 w 958906"/>
              <a:gd name="connsiteY4" fmla="*/ 0 h 9144000"/>
              <a:gd name="connsiteX5" fmla="*/ 634107 w 958906"/>
              <a:gd name="connsiteY5" fmla="*/ 0 h 9144000"/>
              <a:gd name="connsiteX6" fmla="*/ 675141 w 958906"/>
              <a:gd name="connsiteY6" fmla="*/ 234908 h 9144000"/>
              <a:gd name="connsiteX7" fmla="*/ 958906 w 958906"/>
              <a:gd name="connsiteY7" fmla="*/ 4510633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8906" h="9144000">
                <a:moveTo>
                  <a:pt x="958906" y="4510633"/>
                </a:moveTo>
                <a:cubicBezTo>
                  <a:pt x="958906" y="6934888"/>
                  <a:pt x="860657" y="7473428"/>
                  <a:pt x="656995" y="8944790"/>
                </a:cubicBezTo>
                <a:lnTo>
                  <a:pt x="629699" y="9144000"/>
                </a:lnTo>
                <a:lnTo>
                  <a:pt x="0" y="9144000"/>
                </a:lnTo>
                <a:lnTo>
                  <a:pt x="0" y="0"/>
                </a:lnTo>
                <a:lnTo>
                  <a:pt x="634107" y="0"/>
                </a:lnTo>
                <a:lnTo>
                  <a:pt x="675141" y="234908"/>
                </a:lnTo>
                <a:cubicBezTo>
                  <a:pt x="816830" y="1080912"/>
                  <a:pt x="958906" y="2248814"/>
                  <a:pt x="958906" y="451063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b="1"/>
          </a:p>
        </p:txBody>
      </p:sp>
      <p:sp>
        <p:nvSpPr>
          <p:cNvPr id="2" name="Text">
            <a:extLst>
              <a:ext uri="{FF2B5EF4-FFF2-40B4-BE49-F238E27FC236}">
                <a16:creationId xmlns:a16="http://schemas.microsoft.com/office/drawing/2014/main" id="{59035526-3AB8-A160-AFB0-C09EA24634E3}"/>
              </a:ext>
            </a:extLst>
          </p:cNvPr>
          <p:cNvSpPr>
            <a:spLocks noGrp="1"/>
          </p:cNvSpPr>
          <p:nvPr>
            <p:ph sz="quarter" idx="15"/>
          </p:nvPr>
        </p:nvSpPr>
        <p:spPr>
          <a:xfrm>
            <a:off x="6170141" y="1371600"/>
            <a:ext cx="2516659" cy="2560320"/>
          </a:xfrm>
          <a:prstGeom prst="rect">
            <a:avLst/>
          </a:prstGeom>
        </p:spPr>
        <p:txBody>
          <a:bodyPr lIns="0" tIns="0" rIns="0" bIns="0"/>
          <a:lstStyle>
            <a:lvl1pPr>
              <a:buClr>
                <a:schemeClr val="accent3"/>
              </a:buClr>
              <a:defRPr sz="2000">
                <a:solidFill>
                  <a:schemeClr val="accent5"/>
                </a:solidFill>
              </a:defRPr>
            </a:lvl1pPr>
            <a:lvl2pPr>
              <a:buClr>
                <a:schemeClr val="accent3"/>
              </a:buClr>
              <a:defRPr sz="1600">
                <a:solidFill>
                  <a:schemeClr val="accent5"/>
                </a:solidFill>
              </a:defRPr>
            </a:lvl2pPr>
            <a:lvl3pPr>
              <a:buClr>
                <a:schemeClr val="accent3"/>
              </a:buClr>
              <a:defRPr sz="1400">
                <a:solidFill>
                  <a:schemeClr val="accent5"/>
                </a:solidFill>
              </a:defRPr>
            </a:lvl3pPr>
            <a:lvl4pPr>
              <a:buClr>
                <a:schemeClr val="accent3"/>
              </a:buClr>
              <a:defRPr sz="1200">
                <a:solidFill>
                  <a:schemeClr val="accent5"/>
                </a:solidFill>
              </a:defRPr>
            </a:lvl4pPr>
            <a:lvl5pPr>
              <a:buClr>
                <a:schemeClr val="accent3"/>
              </a:buClr>
              <a:defRPr sz="12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a:extLst>
              <a:ext uri="{FF2B5EF4-FFF2-40B4-BE49-F238E27FC236}">
                <a16:creationId xmlns:a16="http://schemas.microsoft.com/office/drawing/2014/main" id="{039C1388-F936-661C-2C54-28F33D471B69}"/>
              </a:ext>
            </a:extLst>
          </p:cNvPr>
          <p:cNvSpPr>
            <a:spLocks noGrp="1"/>
          </p:cNvSpPr>
          <p:nvPr>
            <p:ph sz="quarter" idx="14"/>
          </p:nvPr>
        </p:nvSpPr>
        <p:spPr>
          <a:xfrm>
            <a:off x="457200" y="1371600"/>
            <a:ext cx="5367528" cy="2560320"/>
          </a:xfrm>
          <a:prstGeom prst="rect">
            <a:avLst/>
          </a:prstGeom>
        </p:spPr>
        <p:txBody>
          <a:bodyPr lIns="0" tIns="0" rIns="0" bIns="0"/>
          <a:lstStyle>
            <a:lvl1pPr>
              <a:buClr>
                <a:schemeClr val="accent3"/>
              </a:buClr>
              <a:defRPr sz="2000">
                <a:solidFill>
                  <a:schemeClr val="accent5"/>
                </a:solidFill>
              </a:defRPr>
            </a:lvl1pPr>
            <a:lvl2pPr>
              <a:buClr>
                <a:schemeClr val="accent3"/>
              </a:buClr>
              <a:defRPr sz="1600">
                <a:solidFill>
                  <a:schemeClr val="accent5"/>
                </a:solidFill>
              </a:defRPr>
            </a:lvl2pPr>
            <a:lvl3pPr>
              <a:buClr>
                <a:schemeClr val="accent3"/>
              </a:buClr>
              <a:defRPr sz="1400">
                <a:solidFill>
                  <a:schemeClr val="accent5"/>
                </a:solidFill>
              </a:defRPr>
            </a:lvl3pPr>
            <a:lvl4pPr>
              <a:buClr>
                <a:schemeClr val="accent3"/>
              </a:buClr>
              <a:defRPr sz="1200">
                <a:solidFill>
                  <a:schemeClr val="accent5"/>
                </a:solidFill>
              </a:defRPr>
            </a:lvl4pPr>
            <a:lvl5pPr>
              <a:buClr>
                <a:schemeClr val="accent3"/>
              </a:buClr>
              <a:defRPr sz="12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E8693864-7B6B-CF4F-40FA-346460D10ABA}"/>
              </a:ext>
            </a:extLst>
          </p:cNvPr>
          <p:cNvSpPr>
            <a:spLocks noGrp="1"/>
          </p:cNvSpPr>
          <p:nvPr>
            <p:ph type="body" sz="quarter" idx="13" hasCustomPrompt="1"/>
          </p:nvPr>
        </p:nvSpPr>
        <p:spPr>
          <a:xfrm>
            <a:off x="457200" y="844998"/>
            <a:ext cx="8229600" cy="276999"/>
          </a:xfrm>
          <a:prstGeom prst="rect">
            <a:avLst/>
          </a:prstGeom>
        </p:spPr>
        <p:txBody>
          <a:bodyPr wrap="square" lIns="0" tIns="0" rIns="0" bIns="0" anchor="t">
            <a:spAutoFit/>
          </a:bodyPr>
          <a:lstStyle>
            <a:lvl1pPr marL="0" indent="0" algn="l">
              <a:buNone/>
              <a:defRPr sz="2000" b="0">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Slide Subtitle (optional)</a:t>
            </a:r>
          </a:p>
        </p:txBody>
      </p:sp>
      <p:sp>
        <p:nvSpPr>
          <p:cNvPr id="7" name="Title">
            <a:extLst>
              <a:ext uri="{FF2B5EF4-FFF2-40B4-BE49-F238E27FC236}">
                <a16:creationId xmlns:a16="http://schemas.microsoft.com/office/drawing/2014/main" id="{6B0F46E5-AB07-0938-7822-E935F20D007B}"/>
              </a:ext>
            </a:extLst>
          </p:cNvPr>
          <p:cNvSpPr>
            <a:spLocks noGrp="1"/>
          </p:cNvSpPr>
          <p:nvPr>
            <p:ph type="body" sz="quarter" idx="12" hasCustomPrompt="1"/>
          </p:nvPr>
        </p:nvSpPr>
        <p:spPr>
          <a:xfrm>
            <a:off x="457200" y="457200"/>
            <a:ext cx="8229600" cy="387798"/>
          </a:xfrm>
          <a:prstGeom prst="rect">
            <a:avLst/>
          </a:prstGeom>
        </p:spPr>
        <p:txBody>
          <a:bodyPr wrap="square" lIns="0" tIns="0" rIns="0" bIns="0" anchor="t">
            <a:spAutoFit/>
          </a:bodyPr>
          <a:lstStyle>
            <a:lvl1pPr marL="0" indent="0" algn="l">
              <a:buNone/>
              <a:defRPr sz="2800" b="1">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Slide title</a:t>
            </a:r>
          </a:p>
        </p:txBody>
      </p:sp>
      <p:pic>
        <p:nvPicPr>
          <p:cNvPr id="12" name="Picture 11">
            <a:extLst>
              <a:ext uri="{FF2B5EF4-FFF2-40B4-BE49-F238E27FC236}">
                <a16:creationId xmlns:a16="http://schemas.microsoft.com/office/drawing/2014/main" id="{01293F54-B21F-75BB-9ABE-539620A1FA1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061070" y="4582557"/>
            <a:ext cx="781295" cy="325046"/>
          </a:xfrm>
          <a:prstGeom prst="rect">
            <a:avLst/>
          </a:prstGeom>
          <a:effectLst/>
        </p:spPr>
      </p:pic>
    </p:spTree>
    <p:extLst>
      <p:ext uri="{BB962C8B-B14F-4D97-AF65-F5344CB8AC3E}">
        <p14:creationId xmlns:p14="http://schemas.microsoft.com/office/powerpoint/2010/main" val="33220129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and 1-Third-Column Content">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BFCF063D-7B47-FCC3-BA90-8F598AABF94A}"/>
              </a:ext>
            </a:extLst>
          </p:cNvPr>
          <p:cNvSpPr/>
          <p:nvPr userDrawn="1"/>
        </p:nvSpPr>
        <p:spPr>
          <a:xfrm rot="16200000">
            <a:off x="4092547" y="92047"/>
            <a:ext cx="958906" cy="9144000"/>
          </a:xfrm>
          <a:custGeom>
            <a:avLst/>
            <a:gdLst>
              <a:gd name="connsiteX0" fmla="*/ 958906 w 958906"/>
              <a:gd name="connsiteY0" fmla="*/ 4510633 h 9144000"/>
              <a:gd name="connsiteX1" fmla="*/ 656995 w 958906"/>
              <a:gd name="connsiteY1" fmla="*/ 8944790 h 9144000"/>
              <a:gd name="connsiteX2" fmla="*/ 629699 w 958906"/>
              <a:gd name="connsiteY2" fmla="*/ 9144000 h 9144000"/>
              <a:gd name="connsiteX3" fmla="*/ 0 w 958906"/>
              <a:gd name="connsiteY3" fmla="*/ 9144000 h 9144000"/>
              <a:gd name="connsiteX4" fmla="*/ 0 w 958906"/>
              <a:gd name="connsiteY4" fmla="*/ 0 h 9144000"/>
              <a:gd name="connsiteX5" fmla="*/ 634107 w 958906"/>
              <a:gd name="connsiteY5" fmla="*/ 0 h 9144000"/>
              <a:gd name="connsiteX6" fmla="*/ 675141 w 958906"/>
              <a:gd name="connsiteY6" fmla="*/ 234908 h 9144000"/>
              <a:gd name="connsiteX7" fmla="*/ 958906 w 958906"/>
              <a:gd name="connsiteY7" fmla="*/ 4510633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8906" h="9144000">
                <a:moveTo>
                  <a:pt x="958906" y="4510633"/>
                </a:moveTo>
                <a:cubicBezTo>
                  <a:pt x="958906" y="6934888"/>
                  <a:pt x="860657" y="7473428"/>
                  <a:pt x="656995" y="8944790"/>
                </a:cubicBezTo>
                <a:lnTo>
                  <a:pt x="629699" y="9144000"/>
                </a:lnTo>
                <a:lnTo>
                  <a:pt x="0" y="9144000"/>
                </a:lnTo>
                <a:lnTo>
                  <a:pt x="0" y="0"/>
                </a:lnTo>
                <a:lnTo>
                  <a:pt x="634107" y="0"/>
                </a:lnTo>
                <a:lnTo>
                  <a:pt x="675141" y="234908"/>
                </a:lnTo>
                <a:cubicBezTo>
                  <a:pt x="816830" y="1080912"/>
                  <a:pt x="958906" y="2248814"/>
                  <a:pt x="958906" y="451063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b="1"/>
          </a:p>
        </p:txBody>
      </p:sp>
      <p:sp>
        <p:nvSpPr>
          <p:cNvPr id="2" name="Text">
            <a:extLst>
              <a:ext uri="{FF2B5EF4-FFF2-40B4-BE49-F238E27FC236}">
                <a16:creationId xmlns:a16="http://schemas.microsoft.com/office/drawing/2014/main" id="{59035526-3AB8-A160-AFB0-C09EA24634E3}"/>
              </a:ext>
            </a:extLst>
          </p:cNvPr>
          <p:cNvSpPr>
            <a:spLocks noGrp="1"/>
          </p:cNvSpPr>
          <p:nvPr>
            <p:ph sz="quarter" idx="15"/>
          </p:nvPr>
        </p:nvSpPr>
        <p:spPr>
          <a:xfrm>
            <a:off x="3314700" y="1371600"/>
            <a:ext cx="5372100" cy="2560320"/>
          </a:xfrm>
          <a:prstGeom prst="rect">
            <a:avLst/>
          </a:prstGeom>
        </p:spPr>
        <p:txBody>
          <a:bodyPr lIns="0" tIns="0" rIns="0" bIns="0"/>
          <a:lstStyle>
            <a:lvl1pPr>
              <a:buClr>
                <a:schemeClr val="accent3"/>
              </a:buClr>
              <a:defRPr sz="2000">
                <a:solidFill>
                  <a:schemeClr val="accent5"/>
                </a:solidFill>
              </a:defRPr>
            </a:lvl1pPr>
            <a:lvl2pPr>
              <a:buClr>
                <a:schemeClr val="accent3"/>
              </a:buClr>
              <a:defRPr sz="1600">
                <a:solidFill>
                  <a:schemeClr val="accent5"/>
                </a:solidFill>
              </a:defRPr>
            </a:lvl2pPr>
            <a:lvl3pPr>
              <a:buClr>
                <a:schemeClr val="accent3"/>
              </a:buClr>
              <a:defRPr sz="1400">
                <a:solidFill>
                  <a:schemeClr val="accent5"/>
                </a:solidFill>
              </a:defRPr>
            </a:lvl3pPr>
            <a:lvl4pPr>
              <a:buClr>
                <a:schemeClr val="accent3"/>
              </a:buClr>
              <a:defRPr sz="1200">
                <a:solidFill>
                  <a:schemeClr val="accent5"/>
                </a:solidFill>
              </a:defRPr>
            </a:lvl4pPr>
            <a:lvl5pPr>
              <a:buClr>
                <a:schemeClr val="accent3"/>
              </a:buClr>
              <a:defRPr sz="12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a:extLst>
              <a:ext uri="{FF2B5EF4-FFF2-40B4-BE49-F238E27FC236}">
                <a16:creationId xmlns:a16="http://schemas.microsoft.com/office/drawing/2014/main" id="{039C1388-F936-661C-2C54-28F33D471B69}"/>
              </a:ext>
            </a:extLst>
          </p:cNvPr>
          <p:cNvSpPr>
            <a:spLocks noGrp="1"/>
          </p:cNvSpPr>
          <p:nvPr>
            <p:ph sz="quarter" idx="14"/>
          </p:nvPr>
        </p:nvSpPr>
        <p:spPr>
          <a:xfrm>
            <a:off x="457200" y="1371600"/>
            <a:ext cx="2516659" cy="2560320"/>
          </a:xfrm>
          <a:prstGeom prst="rect">
            <a:avLst/>
          </a:prstGeom>
        </p:spPr>
        <p:txBody>
          <a:bodyPr lIns="0" tIns="0" rIns="0" bIns="0"/>
          <a:lstStyle>
            <a:lvl1pPr>
              <a:buClr>
                <a:schemeClr val="accent3"/>
              </a:buClr>
              <a:defRPr sz="2000">
                <a:solidFill>
                  <a:schemeClr val="accent5"/>
                </a:solidFill>
              </a:defRPr>
            </a:lvl1pPr>
            <a:lvl2pPr>
              <a:buClr>
                <a:schemeClr val="accent3"/>
              </a:buClr>
              <a:defRPr sz="1600">
                <a:solidFill>
                  <a:schemeClr val="accent5"/>
                </a:solidFill>
              </a:defRPr>
            </a:lvl2pPr>
            <a:lvl3pPr>
              <a:buClr>
                <a:schemeClr val="accent3"/>
              </a:buClr>
              <a:defRPr sz="1400">
                <a:solidFill>
                  <a:schemeClr val="accent5"/>
                </a:solidFill>
              </a:defRPr>
            </a:lvl3pPr>
            <a:lvl4pPr>
              <a:buClr>
                <a:schemeClr val="accent3"/>
              </a:buClr>
              <a:defRPr sz="1200">
                <a:solidFill>
                  <a:schemeClr val="accent5"/>
                </a:solidFill>
              </a:defRPr>
            </a:lvl4pPr>
            <a:lvl5pPr>
              <a:buClr>
                <a:schemeClr val="accent3"/>
              </a:buClr>
              <a:defRPr sz="12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E8693864-7B6B-CF4F-40FA-346460D10ABA}"/>
              </a:ext>
            </a:extLst>
          </p:cNvPr>
          <p:cNvSpPr>
            <a:spLocks noGrp="1"/>
          </p:cNvSpPr>
          <p:nvPr>
            <p:ph type="body" sz="quarter" idx="13" hasCustomPrompt="1"/>
          </p:nvPr>
        </p:nvSpPr>
        <p:spPr>
          <a:xfrm>
            <a:off x="457200" y="844998"/>
            <a:ext cx="8229600" cy="276999"/>
          </a:xfrm>
          <a:prstGeom prst="rect">
            <a:avLst/>
          </a:prstGeom>
        </p:spPr>
        <p:txBody>
          <a:bodyPr wrap="square" lIns="0" tIns="0" rIns="0" bIns="0" anchor="t">
            <a:spAutoFit/>
          </a:bodyPr>
          <a:lstStyle>
            <a:lvl1pPr marL="0" indent="0" algn="l">
              <a:buNone/>
              <a:defRPr sz="2000" b="0">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Slide Subtitle (optional)</a:t>
            </a:r>
          </a:p>
        </p:txBody>
      </p:sp>
      <p:sp>
        <p:nvSpPr>
          <p:cNvPr id="7" name="Title">
            <a:extLst>
              <a:ext uri="{FF2B5EF4-FFF2-40B4-BE49-F238E27FC236}">
                <a16:creationId xmlns:a16="http://schemas.microsoft.com/office/drawing/2014/main" id="{6B0F46E5-AB07-0938-7822-E935F20D007B}"/>
              </a:ext>
            </a:extLst>
          </p:cNvPr>
          <p:cNvSpPr>
            <a:spLocks noGrp="1"/>
          </p:cNvSpPr>
          <p:nvPr>
            <p:ph type="body" sz="quarter" idx="12" hasCustomPrompt="1"/>
          </p:nvPr>
        </p:nvSpPr>
        <p:spPr>
          <a:xfrm>
            <a:off x="457200" y="457200"/>
            <a:ext cx="8229600" cy="387798"/>
          </a:xfrm>
          <a:prstGeom prst="rect">
            <a:avLst/>
          </a:prstGeom>
        </p:spPr>
        <p:txBody>
          <a:bodyPr wrap="square" lIns="0" tIns="0" rIns="0" bIns="0" anchor="t">
            <a:spAutoFit/>
          </a:bodyPr>
          <a:lstStyle>
            <a:lvl1pPr marL="0" indent="0" algn="l">
              <a:buNone/>
              <a:defRPr sz="2800" b="1">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Slide title</a:t>
            </a:r>
          </a:p>
        </p:txBody>
      </p:sp>
      <p:pic>
        <p:nvPicPr>
          <p:cNvPr id="12" name="Picture 11">
            <a:extLst>
              <a:ext uri="{FF2B5EF4-FFF2-40B4-BE49-F238E27FC236}">
                <a16:creationId xmlns:a16="http://schemas.microsoft.com/office/drawing/2014/main" id="{01293F54-B21F-75BB-9ABE-539620A1FA1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061070" y="4582557"/>
            <a:ext cx="781295" cy="325046"/>
          </a:xfrm>
          <a:prstGeom prst="rect">
            <a:avLst/>
          </a:prstGeom>
          <a:effectLst/>
        </p:spPr>
      </p:pic>
    </p:spTree>
    <p:extLst>
      <p:ext uri="{BB962C8B-B14F-4D97-AF65-F5344CB8AC3E}">
        <p14:creationId xmlns:p14="http://schemas.microsoft.com/office/powerpoint/2010/main" val="29567983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and 3-Column Content">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BFCF063D-7B47-FCC3-BA90-8F598AABF94A}"/>
              </a:ext>
            </a:extLst>
          </p:cNvPr>
          <p:cNvSpPr/>
          <p:nvPr userDrawn="1"/>
        </p:nvSpPr>
        <p:spPr>
          <a:xfrm rot="16200000">
            <a:off x="4092547" y="92047"/>
            <a:ext cx="958906" cy="9144000"/>
          </a:xfrm>
          <a:custGeom>
            <a:avLst/>
            <a:gdLst>
              <a:gd name="connsiteX0" fmla="*/ 958906 w 958906"/>
              <a:gd name="connsiteY0" fmla="*/ 4510633 h 9144000"/>
              <a:gd name="connsiteX1" fmla="*/ 656995 w 958906"/>
              <a:gd name="connsiteY1" fmla="*/ 8944790 h 9144000"/>
              <a:gd name="connsiteX2" fmla="*/ 629699 w 958906"/>
              <a:gd name="connsiteY2" fmla="*/ 9144000 h 9144000"/>
              <a:gd name="connsiteX3" fmla="*/ 0 w 958906"/>
              <a:gd name="connsiteY3" fmla="*/ 9144000 h 9144000"/>
              <a:gd name="connsiteX4" fmla="*/ 0 w 958906"/>
              <a:gd name="connsiteY4" fmla="*/ 0 h 9144000"/>
              <a:gd name="connsiteX5" fmla="*/ 634107 w 958906"/>
              <a:gd name="connsiteY5" fmla="*/ 0 h 9144000"/>
              <a:gd name="connsiteX6" fmla="*/ 675141 w 958906"/>
              <a:gd name="connsiteY6" fmla="*/ 234908 h 9144000"/>
              <a:gd name="connsiteX7" fmla="*/ 958906 w 958906"/>
              <a:gd name="connsiteY7" fmla="*/ 4510633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8906" h="9144000">
                <a:moveTo>
                  <a:pt x="958906" y="4510633"/>
                </a:moveTo>
                <a:cubicBezTo>
                  <a:pt x="958906" y="6934888"/>
                  <a:pt x="860657" y="7473428"/>
                  <a:pt x="656995" y="8944790"/>
                </a:cubicBezTo>
                <a:lnTo>
                  <a:pt x="629699" y="9144000"/>
                </a:lnTo>
                <a:lnTo>
                  <a:pt x="0" y="9144000"/>
                </a:lnTo>
                <a:lnTo>
                  <a:pt x="0" y="0"/>
                </a:lnTo>
                <a:lnTo>
                  <a:pt x="634107" y="0"/>
                </a:lnTo>
                <a:lnTo>
                  <a:pt x="675141" y="234908"/>
                </a:lnTo>
                <a:cubicBezTo>
                  <a:pt x="816830" y="1080912"/>
                  <a:pt x="958906" y="2248814"/>
                  <a:pt x="958906" y="451063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b="1"/>
          </a:p>
        </p:txBody>
      </p:sp>
      <p:sp>
        <p:nvSpPr>
          <p:cNvPr id="2" name="Text">
            <a:extLst>
              <a:ext uri="{FF2B5EF4-FFF2-40B4-BE49-F238E27FC236}">
                <a16:creationId xmlns:a16="http://schemas.microsoft.com/office/drawing/2014/main" id="{59035526-3AB8-A160-AFB0-C09EA24634E3}"/>
              </a:ext>
            </a:extLst>
          </p:cNvPr>
          <p:cNvSpPr>
            <a:spLocks noGrp="1"/>
          </p:cNvSpPr>
          <p:nvPr>
            <p:ph sz="quarter" idx="15"/>
          </p:nvPr>
        </p:nvSpPr>
        <p:spPr>
          <a:xfrm>
            <a:off x="3314701" y="1371600"/>
            <a:ext cx="2514599" cy="2560320"/>
          </a:xfrm>
          <a:prstGeom prst="rect">
            <a:avLst/>
          </a:prstGeom>
        </p:spPr>
        <p:txBody>
          <a:bodyPr lIns="0" tIns="0" rIns="0" bIns="0"/>
          <a:lstStyle>
            <a:lvl1pPr>
              <a:buClr>
                <a:schemeClr val="accent3"/>
              </a:buClr>
              <a:defRPr sz="2000">
                <a:solidFill>
                  <a:schemeClr val="accent5"/>
                </a:solidFill>
              </a:defRPr>
            </a:lvl1pPr>
            <a:lvl2pPr>
              <a:buClr>
                <a:schemeClr val="accent3"/>
              </a:buClr>
              <a:defRPr sz="1600">
                <a:solidFill>
                  <a:schemeClr val="accent5"/>
                </a:solidFill>
              </a:defRPr>
            </a:lvl2pPr>
            <a:lvl3pPr>
              <a:buClr>
                <a:schemeClr val="accent3"/>
              </a:buClr>
              <a:defRPr sz="1400">
                <a:solidFill>
                  <a:schemeClr val="accent5"/>
                </a:solidFill>
              </a:defRPr>
            </a:lvl3pPr>
            <a:lvl4pPr>
              <a:buClr>
                <a:schemeClr val="accent3"/>
              </a:buClr>
              <a:defRPr sz="1200">
                <a:solidFill>
                  <a:schemeClr val="accent5"/>
                </a:solidFill>
              </a:defRPr>
            </a:lvl4pPr>
            <a:lvl5pPr>
              <a:buClr>
                <a:schemeClr val="accent3"/>
              </a:buClr>
              <a:defRPr sz="12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a:extLst>
              <a:ext uri="{FF2B5EF4-FFF2-40B4-BE49-F238E27FC236}">
                <a16:creationId xmlns:a16="http://schemas.microsoft.com/office/drawing/2014/main" id="{039C1388-F936-661C-2C54-28F33D471B69}"/>
              </a:ext>
            </a:extLst>
          </p:cNvPr>
          <p:cNvSpPr>
            <a:spLocks noGrp="1"/>
          </p:cNvSpPr>
          <p:nvPr>
            <p:ph sz="quarter" idx="14"/>
          </p:nvPr>
        </p:nvSpPr>
        <p:spPr>
          <a:xfrm>
            <a:off x="457200" y="1371600"/>
            <a:ext cx="2514600" cy="2560320"/>
          </a:xfrm>
          <a:prstGeom prst="rect">
            <a:avLst/>
          </a:prstGeom>
        </p:spPr>
        <p:txBody>
          <a:bodyPr lIns="0" tIns="0" rIns="0" bIns="0"/>
          <a:lstStyle>
            <a:lvl1pPr>
              <a:buClr>
                <a:schemeClr val="accent3"/>
              </a:buClr>
              <a:defRPr sz="2000">
                <a:solidFill>
                  <a:schemeClr val="accent5"/>
                </a:solidFill>
              </a:defRPr>
            </a:lvl1pPr>
            <a:lvl2pPr>
              <a:buClr>
                <a:schemeClr val="accent3"/>
              </a:buClr>
              <a:defRPr sz="1600">
                <a:solidFill>
                  <a:schemeClr val="accent5"/>
                </a:solidFill>
              </a:defRPr>
            </a:lvl2pPr>
            <a:lvl3pPr>
              <a:buClr>
                <a:schemeClr val="accent3"/>
              </a:buClr>
              <a:defRPr sz="1400">
                <a:solidFill>
                  <a:schemeClr val="accent5"/>
                </a:solidFill>
              </a:defRPr>
            </a:lvl3pPr>
            <a:lvl4pPr>
              <a:buClr>
                <a:schemeClr val="accent3"/>
              </a:buClr>
              <a:defRPr sz="1200">
                <a:solidFill>
                  <a:schemeClr val="accent5"/>
                </a:solidFill>
              </a:defRPr>
            </a:lvl4pPr>
            <a:lvl5pPr>
              <a:buClr>
                <a:schemeClr val="accent3"/>
              </a:buClr>
              <a:defRPr sz="12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E8693864-7B6B-CF4F-40FA-346460D10ABA}"/>
              </a:ext>
            </a:extLst>
          </p:cNvPr>
          <p:cNvSpPr>
            <a:spLocks noGrp="1"/>
          </p:cNvSpPr>
          <p:nvPr>
            <p:ph type="body" sz="quarter" idx="13" hasCustomPrompt="1"/>
          </p:nvPr>
        </p:nvSpPr>
        <p:spPr>
          <a:xfrm>
            <a:off x="457200" y="844998"/>
            <a:ext cx="8229600" cy="276999"/>
          </a:xfrm>
          <a:prstGeom prst="rect">
            <a:avLst/>
          </a:prstGeom>
        </p:spPr>
        <p:txBody>
          <a:bodyPr wrap="square" lIns="0" tIns="0" rIns="0" bIns="0" anchor="t">
            <a:spAutoFit/>
          </a:bodyPr>
          <a:lstStyle>
            <a:lvl1pPr marL="0" indent="0" algn="l">
              <a:buNone/>
              <a:defRPr sz="2000" b="0">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Slide Subtitle (optional)</a:t>
            </a:r>
          </a:p>
        </p:txBody>
      </p:sp>
      <p:sp>
        <p:nvSpPr>
          <p:cNvPr id="7" name="Title">
            <a:extLst>
              <a:ext uri="{FF2B5EF4-FFF2-40B4-BE49-F238E27FC236}">
                <a16:creationId xmlns:a16="http://schemas.microsoft.com/office/drawing/2014/main" id="{6B0F46E5-AB07-0938-7822-E935F20D007B}"/>
              </a:ext>
            </a:extLst>
          </p:cNvPr>
          <p:cNvSpPr>
            <a:spLocks noGrp="1"/>
          </p:cNvSpPr>
          <p:nvPr>
            <p:ph type="body" sz="quarter" idx="12" hasCustomPrompt="1"/>
          </p:nvPr>
        </p:nvSpPr>
        <p:spPr>
          <a:xfrm>
            <a:off x="457200" y="457200"/>
            <a:ext cx="8229600" cy="387798"/>
          </a:xfrm>
          <a:prstGeom prst="rect">
            <a:avLst/>
          </a:prstGeom>
        </p:spPr>
        <p:txBody>
          <a:bodyPr wrap="square" lIns="0" tIns="0" rIns="0" bIns="0" anchor="t">
            <a:spAutoFit/>
          </a:bodyPr>
          <a:lstStyle>
            <a:lvl1pPr marL="0" indent="0" algn="l">
              <a:buNone/>
              <a:defRPr sz="2800" b="1">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Slide title</a:t>
            </a:r>
          </a:p>
        </p:txBody>
      </p:sp>
      <p:pic>
        <p:nvPicPr>
          <p:cNvPr id="12" name="Picture 11">
            <a:extLst>
              <a:ext uri="{FF2B5EF4-FFF2-40B4-BE49-F238E27FC236}">
                <a16:creationId xmlns:a16="http://schemas.microsoft.com/office/drawing/2014/main" id="{01293F54-B21F-75BB-9ABE-539620A1FA1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061070" y="4582557"/>
            <a:ext cx="781295" cy="325046"/>
          </a:xfrm>
          <a:prstGeom prst="rect">
            <a:avLst/>
          </a:prstGeom>
          <a:effectLst/>
        </p:spPr>
      </p:pic>
      <p:sp>
        <p:nvSpPr>
          <p:cNvPr id="3" name="Text">
            <a:extLst>
              <a:ext uri="{FF2B5EF4-FFF2-40B4-BE49-F238E27FC236}">
                <a16:creationId xmlns:a16="http://schemas.microsoft.com/office/drawing/2014/main" id="{BBBD6184-5261-FA7F-9244-66A2C77162ED}"/>
              </a:ext>
            </a:extLst>
          </p:cNvPr>
          <p:cNvSpPr>
            <a:spLocks noGrp="1"/>
          </p:cNvSpPr>
          <p:nvPr>
            <p:ph sz="quarter" idx="16"/>
          </p:nvPr>
        </p:nvSpPr>
        <p:spPr>
          <a:xfrm>
            <a:off x="6172201" y="1371600"/>
            <a:ext cx="2514599" cy="2560320"/>
          </a:xfrm>
          <a:prstGeom prst="rect">
            <a:avLst/>
          </a:prstGeom>
        </p:spPr>
        <p:txBody>
          <a:bodyPr lIns="0" tIns="0" rIns="0" bIns="0"/>
          <a:lstStyle>
            <a:lvl1pPr>
              <a:buClr>
                <a:schemeClr val="accent3"/>
              </a:buClr>
              <a:defRPr sz="2000">
                <a:solidFill>
                  <a:schemeClr val="accent5"/>
                </a:solidFill>
              </a:defRPr>
            </a:lvl1pPr>
            <a:lvl2pPr>
              <a:buClr>
                <a:schemeClr val="accent3"/>
              </a:buClr>
              <a:defRPr sz="1600">
                <a:solidFill>
                  <a:schemeClr val="accent5"/>
                </a:solidFill>
              </a:defRPr>
            </a:lvl2pPr>
            <a:lvl3pPr>
              <a:buClr>
                <a:schemeClr val="accent3"/>
              </a:buClr>
              <a:defRPr sz="1400">
                <a:solidFill>
                  <a:schemeClr val="accent5"/>
                </a:solidFill>
              </a:defRPr>
            </a:lvl3pPr>
            <a:lvl4pPr>
              <a:buClr>
                <a:schemeClr val="accent3"/>
              </a:buClr>
              <a:defRPr sz="1200">
                <a:solidFill>
                  <a:schemeClr val="accent5"/>
                </a:solidFill>
              </a:defRPr>
            </a:lvl4pPr>
            <a:lvl5pPr>
              <a:buClr>
                <a:schemeClr val="accent3"/>
              </a:buClr>
              <a:defRPr sz="12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93028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and 4-Column Content">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BFCF063D-7B47-FCC3-BA90-8F598AABF94A}"/>
              </a:ext>
            </a:extLst>
          </p:cNvPr>
          <p:cNvSpPr/>
          <p:nvPr userDrawn="1"/>
        </p:nvSpPr>
        <p:spPr>
          <a:xfrm rot="16200000">
            <a:off x="4092547" y="92047"/>
            <a:ext cx="958906" cy="9144000"/>
          </a:xfrm>
          <a:custGeom>
            <a:avLst/>
            <a:gdLst>
              <a:gd name="connsiteX0" fmla="*/ 958906 w 958906"/>
              <a:gd name="connsiteY0" fmla="*/ 4510633 h 9144000"/>
              <a:gd name="connsiteX1" fmla="*/ 656995 w 958906"/>
              <a:gd name="connsiteY1" fmla="*/ 8944790 h 9144000"/>
              <a:gd name="connsiteX2" fmla="*/ 629699 w 958906"/>
              <a:gd name="connsiteY2" fmla="*/ 9144000 h 9144000"/>
              <a:gd name="connsiteX3" fmla="*/ 0 w 958906"/>
              <a:gd name="connsiteY3" fmla="*/ 9144000 h 9144000"/>
              <a:gd name="connsiteX4" fmla="*/ 0 w 958906"/>
              <a:gd name="connsiteY4" fmla="*/ 0 h 9144000"/>
              <a:gd name="connsiteX5" fmla="*/ 634107 w 958906"/>
              <a:gd name="connsiteY5" fmla="*/ 0 h 9144000"/>
              <a:gd name="connsiteX6" fmla="*/ 675141 w 958906"/>
              <a:gd name="connsiteY6" fmla="*/ 234908 h 9144000"/>
              <a:gd name="connsiteX7" fmla="*/ 958906 w 958906"/>
              <a:gd name="connsiteY7" fmla="*/ 4510633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8906" h="9144000">
                <a:moveTo>
                  <a:pt x="958906" y="4510633"/>
                </a:moveTo>
                <a:cubicBezTo>
                  <a:pt x="958906" y="6934888"/>
                  <a:pt x="860657" y="7473428"/>
                  <a:pt x="656995" y="8944790"/>
                </a:cubicBezTo>
                <a:lnTo>
                  <a:pt x="629699" y="9144000"/>
                </a:lnTo>
                <a:lnTo>
                  <a:pt x="0" y="9144000"/>
                </a:lnTo>
                <a:lnTo>
                  <a:pt x="0" y="0"/>
                </a:lnTo>
                <a:lnTo>
                  <a:pt x="634107" y="0"/>
                </a:lnTo>
                <a:lnTo>
                  <a:pt x="675141" y="234908"/>
                </a:lnTo>
                <a:cubicBezTo>
                  <a:pt x="816830" y="1080912"/>
                  <a:pt x="958906" y="2248814"/>
                  <a:pt x="958906" y="451063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b="1"/>
          </a:p>
        </p:txBody>
      </p:sp>
      <p:sp>
        <p:nvSpPr>
          <p:cNvPr id="2" name="Text">
            <a:extLst>
              <a:ext uri="{FF2B5EF4-FFF2-40B4-BE49-F238E27FC236}">
                <a16:creationId xmlns:a16="http://schemas.microsoft.com/office/drawing/2014/main" id="{59035526-3AB8-A160-AFB0-C09EA24634E3}"/>
              </a:ext>
            </a:extLst>
          </p:cNvPr>
          <p:cNvSpPr>
            <a:spLocks noGrp="1"/>
          </p:cNvSpPr>
          <p:nvPr>
            <p:ph sz="quarter" idx="15"/>
          </p:nvPr>
        </p:nvSpPr>
        <p:spPr>
          <a:xfrm>
            <a:off x="2624327" y="1371600"/>
            <a:ext cx="1719072" cy="2560320"/>
          </a:xfrm>
          <a:prstGeom prst="rect">
            <a:avLst/>
          </a:prstGeom>
        </p:spPr>
        <p:txBody>
          <a:bodyPr lIns="0" tIns="0" rIns="0" bIns="0"/>
          <a:lstStyle>
            <a:lvl1pPr>
              <a:buClr>
                <a:schemeClr val="accent3"/>
              </a:buClr>
              <a:defRPr sz="2000">
                <a:solidFill>
                  <a:schemeClr val="accent5"/>
                </a:solidFill>
              </a:defRPr>
            </a:lvl1pPr>
            <a:lvl2pPr>
              <a:buClr>
                <a:schemeClr val="accent3"/>
              </a:buClr>
              <a:defRPr sz="1600">
                <a:solidFill>
                  <a:schemeClr val="accent5"/>
                </a:solidFill>
              </a:defRPr>
            </a:lvl2pPr>
            <a:lvl3pPr>
              <a:buClr>
                <a:schemeClr val="accent3"/>
              </a:buClr>
              <a:defRPr sz="1400">
                <a:solidFill>
                  <a:schemeClr val="accent5"/>
                </a:solidFill>
              </a:defRPr>
            </a:lvl3pPr>
            <a:lvl4pPr>
              <a:buClr>
                <a:schemeClr val="accent3"/>
              </a:buClr>
              <a:defRPr sz="1200">
                <a:solidFill>
                  <a:schemeClr val="accent5"/>
                </a:solidFill>
              </a:defRPr>
            </a:lvl4pPr>
            <a:lvl5pPr>
              <a:buClr>
                <a:schemeClr val="accent3"/>
              </a:buClr>
              <a:defRPr sz="12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a:extLst>
              <a:ext uri="{FF2B5EF4-FFF2-40B4-BE49-F238E27FC236}">
                <a16:creationId xmlns:a16="http://schemas.microsoft.com/office/drawing/2014/main" id="{039C1388-F936-661C-2C54-28F33D471B69}"/>
              </a:ext>
            </a:extLst>
          </p:cNvPr>
          <p:cNvSpPr>
            <a:spLocks noGrp="1"/>
          </p:cNvSpPr>
          <p:nvPr>
            <p:ph sz="quarter" idx="14"/>
          </p:nvPr>
        </p:nvSpPr>
        <p:spPr>
          <a:xfrm>
            <a:off x="457200" y="1371600"/>
            <a:ext cx="1719072" cy="2560320"/>
          </a:xfrm>
          <a:prstGeom prst="rect">
            <a:avLst/>
          </a:prstGeom>
        </p:spPr>
        <p:txBody>
          <a:bodyPr lIns="0" tIns="0" rIns="0" bIns="0"/>
          <a:lstStyle>
            <a:lvl1pPr>
              <a:buClr>
                <a:schemeClr val="accent3"/>
              </a:buClr>
              <a:defRPr sz="2000">
                <a:solidFill>
                  <a:schemeClr val="accent5"/>
                </a:solidFill>
              </a:defRPr>
            </a:lvl1pPr>
            <a:lvl2pPr>
              <a:buClr>
                <a:schemeClr val="accent3"/>
              </a:buClr>
              <a:defRPr sz="1600">
                <a:solidFill>
                  <a:schemeClr val="accent5"/>
                </a:solidFill>
              </a:defRPr>
            </a:lvl2pPr>
            <a:lvl3pPr>
              <a:buClr>
                <a:schemeClr val="accent3"/>
              </a:buClr>
              <a:defRPr sz="1400">
                <a:solidFill>
                  <a:schemeClr val="accent5"/>
                </a:solidFill>
              </a:defRPr>
            </a:lvl3pPr>
            <a:lvl4pPr>
              <a:buClr>
                <a:schemeClr val="accent3"/>
              </a:buClr>
              <a:defRPr sz="1200">
                <a:solidFill>
                  <a:schemeClr val="accent5"/>
                </a:solidFill>
              </a:defRPr>
            </a:lvl4pPr>
            <a:lvl5pPr>
              <a:buClr>
                <a:schemeClr val="accent3"/>
              </a:buClr>
              <a:defRPr sz="12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E8693864-7B6B-CF4F-40FA-346460D10ABA}"/>
              </a:ext>
            </a:extLst>
          </p:cNvPr>
          <p:cNvSpPr>
            <a:spLocks noGrp="1"/>
          </p:cNvSpPr>
          <p:nvPr>
            <p:ph type="body" sz="quarter" idx="13" hasCustomPrompt="1"/>
          </p:nvPr>
        </p:nvSpPr>
        <p:spPr>
          <a:xfrm>
            <a:off x="457200" y="844998"/>
            <a:ext cx="8229600" cy="276999"/>
          </a:xfrm>
          <a:prstGeom prst="rect">
            <a:avLst/>
          </a:prstGeom>
        </p:spPr>
        <p:txBody>
          <a:bodyPr wrap="square" lIns="0" tIns="0" rIns="0" bIns="0" anchor="t">
            <a:spAutoFit/>
          </a:bodyPr>
          <a:lstStyle>
            <a:lvl1pPr marL="0" indent="0" algn="l">
              <a:buNone/>
              <a:defRPr sz="2000" b="0">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Slide Subtitle (optional)</a:t>
            </a:r>
          </a:p>
        </p:txBody>
      </p:sp>
      <p:sp>
        <p:nvSpPr>
          <p:cNvPr id="7" name="Title">
            <a:extLst>
              <a:ext uri="{FF2B5EF4-FFF2-40B4-BE49-F238E27FC236}">
                <a16:creationId xmlns:a16="http://schemas.microsoft.com/office/drawing/2014/main" id="{6B0F46E5-AB07-0938-7822-E935F20D007B}"/>
              </a:ext>
            </a:extLst>
          </p:cNvPr>
          <p:cNvSpPr>
            <a:spLocks noGrp="1"/>
          </p:cNvSpPr>
          <p:nvPr>
            <p:ph type="body" sz="quarter" idx="12" hasCustomPrompt="1"/>
          </p:nvPr>
        </p:nvSpPr>
        <p:spPr>
          <a:xfrm>
            <a:off x="457200" y="457200"/>
            <a:ext cx="8229600" cy="387798"/>
          </a:xfrm>
          <a:prstGeom prst="rect">
            <a:avLst/>
          </a:prstGeom>
        </p:spPr>
        <p:txBody>
          <a:bodyPr wrap="square" lIns="0" tIns="0" rIns="0" bIns="0" anchor="t">
            <a:spAutoFit/>
          </a:bodyPr>
          <a:lstStyle>
            <a:lvl1pPr marL="0" indent="0" algn="l">
              <a:buNone/>
              <a:defRPr sz="2800" b="1">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Slide title</a:t>
            </a:r>
          </a:p>
        </p:txBody>
      </p:sp>
      <p:pic>
        <p:nvPicPr>
          <p:cNvPr id="12" name="Picture 11">
            <a:extLst>
              <a:ext uri="{FF2B5EF4-FFF2-40B4-BE49-F238E27FC236}">
                <a16:creationId xmlns:a16="http://schemas.microsoft.com/office/drawing/2014/main" id="{01293F54-B21F-75BB-9ABE-539620A1FA1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061070" y="4582557"/>
            <a:ext cx="781295" cy="325046"/>
          </a:xfrm>
          <a:prstGeom prst="rect">
            <a:avLst/>
          </a:prstGeom>
          <a:effectLst/>
        </p:spPr>
      </p:pic>
      <p:sp>
        <p:nvSpPr>
          <p:cNvPr id="3" name="Text">
            <a:extLst>
              <a:ext uri="{FF2B5EF4-FFF2-40B4-BE49-F238E27FC236}">
                <a16:creationId xmlns:a16="http://schemas.microsoft.com/office/drawing/2014/main" id="{BBBD6184-5261-FA7F-9244-66A2C77162ED}"/>
              </a:ext>
            </a:extLst>
          </p:cNvPr>
          <p:cNvSpPr>
            <a:spLocks noGrp="1"/>
          </p:cNvSpPr>
          <p:nvPr>
            <p:ph sz="quarter" idx="16"/>
          </p:nvPr>
        </p:nvSpPr>
        <p:spPr>
          <a:xfrm>
            <a:off x="4800603" y="1371600"/>
            <a:ext cx="1719072" cy="2560320"/>
          </a:xfrm>
          <a:prstGeom prst="rect">
            <a:avLst/>
          </a:prstGeom>
        </p:spPr>
        <p:txBody>
          <a:bodyPr lIns="0" tIns="0" rIns="0" bIns="0"/>
          <a:lstStyle>
            <a:lvl1pPr>
              <a:buClr>
                <a:schemeClr val="accent3"/>
              </a:buClr>
              <a:defRPr sz="2000">
                <a:solidFill>
                  <a:schemeClr val="accent5"/>
                </a:solidFill>
              </a:defRPr>
            </a:lvl1pPr>
            <a:lvl2pPr>
              <a:buClr>
                <a:schemeClr val="accent3"/>
              </a:buClr>
              <a:defRPr sz="1600">
                <a:solidFill>
                  <a:schemeClr val="accent5"/>
                </a:solidFill>
              </a:defRPr>
            </a:lvl2pPr>
            <a:lvl3pPr>
              <a:buClr>
                <a:schemeClr val="accent3"/>
              </a:buClr>
              <a:defRPr sz="1400">
                <a:solidFill>
                  <a:schemeClr val="accent5"/>
                </a:solidFill>
              </a:defRPr>
            </a:lvl3pPr>
            <a:lvl4pPr>
              <a:buClr>
                <a:schemeClr val="accent3"/>
              </a:buClr>
              <a:defRPr sz="1200">
                <a:solidFill>
                  <a:schemeClr val="accent5"/>
                </a:solidFill>
              </a:defRPr>
            </a:lvl4pPr>
            <a:lvl5pPr>
              <a:buClr>
                <a:schemeClr val="accent3"/>
              </a:buClr>
              <a:defRPr sz="12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a:extLst>
              <a:ext uri="{FF2B5EF4-FFF2-40B4-BE49-F238E27FC236}">
                <a16:creationId xmlns:a16="http://schemas.microsoft.com/office/drawing/2014/main" id="{96D33AB8-3034-5BC1-E2F9-CA1DE4DBCB0A}"/>
              </a:ext>
            </a:extLst>
          </p:cNvPr>
          <p:cNvSpPr>
            <a:spLocks noGrp="1"/>
          </p:cNvSpPr>
          <p:nvPr>
            <p:ph sz="quarter" idx="17"/>
          </p:nvPr>
        </p:nvSpPr>
        <p:spPr>
          <a:xfrm>
            <a:off x="6976879" y="1371600"/>
            <a:ext cx="1719072" cy="2560320"/>
          </a:xfrm>
          <a:prstGeom prst="rect">
            <a:avLst/>
          </a:prstGeom>
        </p:spPr>
        <p:txBody>
          <a:bodyPr lIns="0" tIns="0" rIns="0" bIns="0"/>
          <a:lstStyle>
            <a:lvl1pPr>
              <a:buClr>
                <a:schemeClr val="accent3"/>
              </a:buClr>
              <a:defRPr sz="2000">
                <a:solidFill>
                  <a:schemeClr val="accent5"/>
                </a:solidFill>
              </a:defRPr>
            </a:lvl1pPr>
            <a:lvl2pPr>
              <a:buClr>
                <a:schemeClr val="accent3"/>
              </a:buClr>
              <a:defRPr sz="1600">
                <a:solidFill>
                  <a:schemeClr val="accent5"/>
                </a:solidFill>
              </a:defRPr>
            </a:lvl2pPr>
            <a:lvl3pPr>
              <a:buClr>
                <a:schemeClr val="accent3"/>
              </a:buClr>
              <a:defRPr sz="1400">
                <a:solidFill>
                  <a:schemeClr val="accent5"/>
                </a:solidFill>
              </a:defRPr>
            </a:lvl3pPr>
            <a:lvl4pPr>
              <a:buClr>
                <a:schemeClr val="accent3"/>
              </a:buClr>
              <a:defRPr sz="1200">
                <a:solidFill>
                  <a:schemeClr val="accent5"/>
                </a:solidFill>
              </a:defRPr>
            </a:lvl4pPr>
            <a:lvl5pPr>
              <a:buClr>
                <a:schemeClr val="accent3"/>
              </a:buClr>
              <a:defRPr sz="12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53183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with Imag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BFCF063D-7B47-FCC3-BA90-8F598AABF94A}"/>
              </a:ext>
            </a:extLst>
          </p:cNvPr>
          <p:cNvSpPr/>
          <p:nvPr userDrawn="1"/>
        </p:nvSpPr>
        <p:spPr>
          <a:xfrm rot="16200000">
            <a:off x="4092547" y="92047"/>
            <a:ext cx="958906" cy="9144000"/>
          </a:xfrm>
          <a:custGeom>
            <a:avLst/>
            <a:gdLst>
              <a:gd name="connsiteX0" fmla="*/ 958906 w 958906"/>
              <a:gd name="connsiteY0" fmla="*/ 4510633 h 9144000"/>
              <a:gd name="connsiteX1" fmla="*/ 656995 w 958906"/>
              <a:gd name="connsiteY1" fmla="*/ 8944790 h 9144000"/>
              <a:gd name="connsiteX2" fmla="*/ 629699 w 958906"/>
              <a:gd name="connsiteY2" fmla="*/ 9144000 h 9144000"/>
              <a:gd name="connsiteX3" fmla="*/ 0 w 958906"/>
              <a:gd name="connsiteY3" fmla="*/ 9144000 h 9144000"/>
              <a:gd name="connsiteX4" fmla="*/ 0 w 958906"/>
              <a:gd name="connsiteY4" fmla="*/ 0 h 9144000"/>
              <a:gd name="connsiteX5" fmla="*/ 634107 w 958906"/>
              <a:gd name="connsiteY5" fmla="*/ 0 h 9144000"/>
              <a:gd name="connsiteX6" fmla="*/ 675141 w 958906"/>
              <a:gd name="connsiteY6" fmla="*/ 234908 h 9144000"/>
              <a:gd name="connsiteX7" fmla="*/ 958906 w 958906"/>
              <a:gd name="connsiteY7" fmla="*/ 4510633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8906" h="9144000">
                <a:moveTo>
                  <a:pt x="958906" y="4510633"/>
                </a:moveTo>
                <a:cubicBezTo>
                  <a:pt x="958906" y="6934888"/>
                  <a:pt x="860657" y="7473428"/>
                  <a:pt x="656995" y="8944790"/>
                </a:cubicBezTo>
                <a:lnTo>
                  <a:pt x="629699" y="9144000"/>
                </a:lnTo>
                <a:lnTo>
                  <a:pt x="0" y="9144000"/>
                </a:lnTo>
                <a:lnTo>
                  <a:pt x="0" y="0"/>
                </a:lnTo>
                <a:lnTo>
                  <a:pt x="634107" y="0"/>
                </a:lnTo>
                <a:lnTo>
                  <a:pt x="675141" y="234908"/>
                </a:lnTo>
                <a:cubicBezTo>
                  <a:pt x="816830" y="1080912"/>
                  <a:pt x="958906" y="2248814"/>
                  <a:pt x="958906" y="451063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b="1"/>
          </a:p>
        </p:txBody>
      </p:sp>
      <p:sp>
        <p:nvSpPr>
          <p:cNvPr id="10" name="Text">
            <a:extLst>
              <a:ext uri="{FF2B5EF4-FFF2-40B4-BE49-F238E27FC236}">
                <a16:creationId xmlns:a16="http://schemas.microsoft.com/office/drawing/2014/main" id="{039C1388-F936-661C-2C54-28F33D471B69}"/>
              </a:ext>
            </a:extLst>
          </p:cNvPr>
          <p:cNvSpPr>
            <a:spLocks noGrp="1"/>
          </p:cNvSpPr>
          <p:nvPr>
            <p:ph sz="quarter" idx="14"/>
          </p:nvPr>
        </p:nvSpPr>
        <p:spPr>
          <a:xfrm>
            <a:off x="457200" y="1371600"/>
            <a:ext cx="3886200" cy="2560320"/>
          </a:xfrm>
          <a:prstGeom prst="rect">
            <a:avLst/>
          </a:prstGeom>
        </p:spPr>
        <p:txBody>
          <a:bodyPr lIns="0" tIns="0" rIns="0" bIns="0"/>
          <a:lstStyle>
            <a:lvl1pPr>
              <a:buClr>
                <a:schemeClr val="accent3"/>
              </a:buClr>
              <a:defRPr sz="2000">
                <a:solidFill>
                  <a:schemeClr val="accent5"/>
                </a:solidFill>
              </a:defRPr>
            </a:lvl1pPr>
            <a:lvl2pPr>
              <a:buClr>
                <a:schemeClr val="accent3"/>
              </a:buClr>
              <a:defRPr sz="1600">
                <a:solidFill>
                  <a:schemeClr val="accent5"/>
                </a:solidFill>
              </a:defRPr>
            </a:lvl2pPr>
            <a:lvl3pPr>
              <a:buClr>
                <a:schemeClr val="accent3"/>
              </a:buClr>
              <a:defRPr sz="1400">
                <a:solidFill>
                  <a:schemeClr val="accent5"/>
                </a:solidFill>
              </a:defRPr>
            </a:lvl3pPr>
            <a:lvl4pPr>
              <a:buClr>
                <a:schemeClr val="accent3"/>
              </a:buClr>
              <a:defRPr sz="1200">
                <a:solidFill>
                  <a:schemeClr val="accent5"/>
                </a:solidFill>
              </a:defRPr>
            </a:lvl4pPr>
            <a:lvl5pPr>
              <a:buClr>
                <a:schemeClr val="accent3"/>
              </a:buClr>
              <a:defRPr sz="12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E8693864-7B6B-CF4F-40FA-346460D10ABA}"/>
              </a:ext>
            </a:extLst>
          </p:cNvPr>
          <p:cNvSpPr>
            <a:spLocks noGrp="1"/>
          </p:cNvSpPr>
          <p:nvPr>
            <p:ph type="body" sz="quarter" idx="13" hasCustomPrompt="1"/>
          </p:nvPr>
        </p:nvSpPr>
        <p:spPr>
          <a:xfrm>
            <a:off x="457200" y="844998"/>
            <a:ext cx="3886200" cy="276999"/>
          </a:xfrm>
          <a:prstGeom prst="rect">
            <a:avLst/>
          </a:prstGeom>
        </p:spPr>
        <p:txBody>
          <a:bodyPr wrap="square" lIns="0" tIns="0" rIns="0" bIns="0" anchor="t">
            <a:spAutoFit/>
          </a:bodyPr>
          <a:lstStyle>
            <a:lvl1pPr marL="0" indent="0" algn="l">
              <a:buNone/>
              <a:defRPr sz="2000" b="0">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Slide Subtitle (optional)</a:t>
            </a:r>
          </a:p>
        </p:txBody>
      </p:sp>
      <p:sp>
        <p:nvSpPr>
          <p:cNvPr id="7" name="Title">
            <a:extLst>
              <a:ext uri="{FF2B5EF4-FFF2-40B4-BE49-F238E27FC236}">
                <a16:creationId xmlns:a16="http://schemas.microsoft.com/office/drawing/2014/main" id="{6B0F46E5-AB07-0938-7822-E935F20D007B}"/>
              </a:ext>
            </a:extLst>
          </p:cNvPr>
          <p:cNvSpPr>
            <a:spLocks noGrp="1"/>
          </p:cNvSpPr>
          <p:nvPr>
            <p:ph type="body" sz="quarter" idx="12" hasCustomPrompt="1"/>
          </p:nvPr>
        </p:nvSpPr>
        <p:spPr>
          <a:xfrm>
            <a:off x="457200" y="457200"/>
            <a:ext cx="3886200" cy="387798"/>
          </a:xfrm>
          <a:prstGeom prst="rect">
            <a:avLst/>
          </a:prstGeom>
        </p:spPr>
        <p:txBody>
          <a:bodyPr wrap="square" lIns="0" tIns="0" rIns="0" bIns="0" anchor="t">
            <a:spAutoFit/>
          </a:bodyPr>
          <a:lstStyle>
            <a:lvl1pPr marL="0" indent="0" algn="l">
              <a:buNone/>
              <a:defRPr sz="2800" b="1">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Slide title</a:t>
            </a:r>
          </a:p>
        </p:txBody>
      </p:sp>
      <p:sp>
        <p:nvSpPr>
          <p:cNvPr id="4" name="Picture Placeholder 3">
            <a:extLst>
              <a:ext uri="{FF2B5EF4-FFF2-40B4-BE49-F238E27FC236}">
                <a16:creationId xmlns:a16="http://schemas.microsoft.com/office/drawing/2014/main" id="{EE9BC2D5-3ACC-D20A-529C-B78F3A970E56}"/>
              </a:ext>
            </a:extLst>
          </p:cNvPr>
          <p:cNvSpPr>
            <a:spLocks noGrp="1"/>
          </p:cNvSpPr>
          <p:nvPr>
            <p:ph type="pic" sz="quarter" idx="15"/>
          </p:nvPr>
        </p:nvSpPr>
        <p:spPr>
          <a:xfrm>
            <a:off x="4800600" y="457200"/>
            <a:ext cx="3886200" cy="3474720"/>
          </a:xfrm>
          <a:prstGeom prst="rect">
            <a:avLst/>
          </a:prstGeom>
        </p:spPr>
        <p:txBody>
          <a:bodyPr/>
          <a:lstStyle/>
          <a:p>
            <a:endParaRPr lang="en-US"/>
          </a:p>
        </p:txBody>
      </p:sp>
      <p:pic>
        <p:nvPicPr>
          <p:cNvPr id="6" name="Picture 5">
            <a:extLst>
              <a:ext uri="{FF2B5EF4-FFF2-40B4-BE49-F238E27FC236}">
                <a16:creationId xmlns:a16="http://schemas.microsoft.com/office/drawing/2014/main" id="{A2C0F0DA-9350-5971-0184-E62407DC7AD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061070" y="4582557"/>
            <a:ext cx="781295" cy="325046"/>
          </a:xfrm>
          <a:prstGeom prst="rect">
            <a:avLst/>
          </a:prstGeom>
          <a:effectLst/>
        </p:spPr>
      </p:pic>
    </p:spTree>
    <p:extLst>
      <p:ext uri="{BB962C8B-B14F-4D97-AF65-F5344CB8AC3E}">
        <p14:creationId xmlns:p14="http://schemas.microsoft.com/office/powerpoint/2010/main" val="34988979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Blank">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BFCF063D-7B47-FCC3-BA90-8F598AABF94A}"/>
              </a:ext>
            </a:extLst>
          </p:cNvPr>
          <p:cNvSpPr/>
          <p:nvPr userDrawn="1"/>
        </p:nvSpPr>
        <p:spPr>
          <a:xfrm rot="16200000">
            <a:off x="4092547" y="92047"/>
            <a:ext cx="958906" cy="9144000"/>
          </a:xfrm>
          <a:custGeom>
            <a:avLst/>
            <a:gdLst>
              <a:gd name="connsiteX0" fmla="*/ 958906 w 958906"/>
              <a:gd name="connsiteY0" fmla="*/ 4510633 h 9144000"/>
              <a:gd name="connsiteX1" fmla="*/ 656995 w 958906"/>
              <a:gd name="connsiteY1" fmla="*/ 8944790 h 9144000"/>
              <a:gd name="connsiteX2" fmla="*/ 629699 w 958906"/>
              <a:gd name="connsiteY2" fmla="*/ 9144000 h 9144000"/>
              <a:gd name="connsiteX3" fmla="*/ 0 w 958906"/>
              <a:gd name="connsiteY3" fmla="*/ 9144000 h 9144000"/>
              <a:gd name="connsiteX4" fmla="*/ 0 w 958906"/>
              <a:gd name="connsiteY4" fmla="*/ 0 h 9144000"/>
              <a:gd name="connsiteX5" fmla="*/ 634107 w 958906"/>
              <a:gd name="connsiteY5" fmla="*/ 0 h 9144000"/>
              <a:gd name="connsiteX6" fmla="*/ 675141 w 958906"/>
              <a:gd name="connsiteY6" fmla="*/ 234908 h 9144000"/>
              <a:gd name="connsiteX7" fmla="*/ 958906 w 958906"/>
              <a:gd name="connsiteY7" fmla="*/ 4510633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8906" h="9144000">
                <a:moveTo>
                  <a:pt x="958906" y="4510633"/>
                </a:moveTo>
                <a:cubicBezTo>
                  <a:pt x="958906" y="6934888"/>
                  <a:pt x="860657" y="7473428"/>
                  <a:pt x="656995" y="8944790"/>
                </a:cubicBezTo>
                <a:lnTo>
                  <a:pt x="629699" y="9144000"/>
                </a:lnTo>
                <a:lnTo>
                  <a:pt x="0" y="9144000"/>
                </a:lnTo>
                <a:lnTo>
                  <a:pt x="0" y="0"/>
                </a:lnTo>
                <a:lnTo>
                  <a:pt x="634107" y="0"/>
                </a:lnTo>
                <a:lnTo>
                  <a:pt x="675141" y="234908"/>
                </a:lnTo>
                <a:cubicBezTo>
                  <a:pt x="816830" y="1080912"/>
                  <a:pt x="958906" y="2248814"/>
                  <a:pt x="958906" y="451063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b="1"/>
          </a:p>
        </p:txBody>
      </p:sp>
      <p:sp>
        <p:nvSpPr>
          <p:cNvPr id="8" name="Subtitle">
            <a:extLst>
              <a:ext uri="{FF2B5EF4-FFF2-40B4-BE49-F238E27FC236}">
                <a16:creationId xmlns:a16="http://schemas.microsoft.com/office/drawing/2014/main" id="{E8693864-7B6B-CF4F-40FA-346460D10ABA}"/>
              </a:ext>
            </a:extLst>
          </p:cNvPr>
          <p:cNvSpPr>
            <a:spLocks noGrp="1"/>
          </p:cNvSpPr>
          <p:nvPr>
            <p:ph type="body" sz="quarter" idx="13" hasCustomPrompt="1"/>
          </p:nvPr>
        </p:nvSpPr>
        <p:spPr>
          <a:xfrm>
            <a:off x="457200" y="844998"/>
            <a:ext cx="8229600" cy="276999"/>
          </a:xfrm>
          <a:prstGeom prst="rect">
            <a:avLst/>
          </a:prstGeom>
        </p:spPr>
        <p:txBody>
          <a:bodyPr wrap="square" lIns="0" tIns="0" rIns="0" bIns="0" anchor="t">
            <a:spAutoFit/>
          </a:bodyPr>
          <a:lstStyle>
            <a:lvl1pPr marL="0" indent="0" algn="l">
              <a:buNone/>
              <a:defRPr sz="2000" b="0">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Slide Subtitle (optional)</a:t>
            </a:r>
          </a:p>
        </p:txBody>
      </p:sp>
      <p:sp>
        <p:nvSpPr>
          <p:cNvPr id="7" name="Title">
            <a:extLst>
              <a:ext uri="{FF2B5EF4-FFF2-40B4-BE49-F238E27FC236}">
                <a16:creationId xmlns:a16="http://schemas.microsoft.com/office/drawing/2014/main" id="{6B0F46E5-AB07-0938-7822-E935F20D007B}"/>
              </a:ext>
            </a:extLst>
          </p:cNvPr>
          <p:cNvSpPr>
            <a:spLocks noGrp="1"/>
          </p:cNvSpPr>
          <p:nvPr>
            <p:ph type="body" sz="quarter" idx="12" hasCustomPrompt="1"/>
          </p:nvPr>
        </p:nvSpPr>
        <p:spPr>
          <a:xfrm>
            <a:off x="457200" y="457200"/>
            <a:ext cx="8229600" cy="387798"/>
          </a:xfrm>
          <a:prstGeom prst="rect">
            <a:avLst/>
          </a:prstGeom>
        </p:spPr>
        <p:txBody>
          <a:bodyPr wrap="square" lIns="0" tIns="0" rIns="0" bIns="0" anchor="t">
            <a:spAutoFit/>
          </a:bodyPr>
          <a:lstStyle>
            <a:lvl1pPr marL="0" indent="0" algn="l">
              <a:buNone/>
              <a:defRPr sz="2800" b="1">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Slide title</a:t>
            </a:r>
          </a:p>
        </p:txBody>
      </p:sp>
      <p:pic>
        <p:nvPicPr>
          <p:cNvPr id="11" name="Picture 10">
            <a:extLst>
              <a:ext uri="{FF2B5EF4-FFF2-40B4-BE49-F238E27FC236}">
                <a16:creationId xmlns:a16="http://schemas.microsoft.com/office/drawing/2014/main" id="{2F0D710E-1394-3BF2-9BEF-ABAD014850E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061070" y="4582557"/>
            <a:ext cx="781295" cy="325046"/>
          </a:xfrm>
          <a:prstGeom prst="rect">
            <a:avLst/>
          </a:prstGeom>
          <a:effectLst/>
        </p:spPr>
      </p:pic>
    </p:spTree>
    <p:extLst>
      <p:ext uri="{BB962C8B-B14F-4D97-AF65-F5344CB8AC3E}">
        <p14:creationId xmlns:p14="http://schemas.microsoft.com/office/powerpoint/2010/main" val="1261999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with Subtitle, Blue Logo">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A6F5A83A-BB72-5F50-EC86-567B1C36A062}"/>
              </a:ext>
            </a:extLst>
          </p:cNvPr>
          <p:cNvSpPr/>
          <p:nvPr userDrawn="1"/>
        </p:nvSpPr>
        <p:spPr>
          <a:xfrm rot="5400000">
            <a:off x="2742426" y="-2742427"/>
            <a:ext cx="3659146" cy="9144000"/>
          </a:xfrm>
          <a:custGeom>
            <a:avLst/>
            <a:gdLst>
              <a:gd name="connsiteX0" fmla="*/ 0 w 3659146"/>
              <a:gd name="connsiteY0" fmla="*/ 9144000 h 9144000"/>
              <a:gd name="connsiteX1" fmla="*/ 0 w 3659146"/>
              <a:gd name="connsiteY1" fmla="*/ 0 h 9144000"/>
              <a:gd name="connsiteX2" fmla="*/ 3350190 w 3659146"/>
              <a:gd name="connsiteY2" fmla="*/ 0 h 9144000"/>
              <a:gd name="connsiteX3" fmla="*/ 3358988 w 3659146"/>
              <a:gd name="connsiteY3" fmla="*/ 54573 h 9144000"/>
              <a:gd name="connsiteX4" fmla="*/ 3659146 w 3659146"/>
              <a:gd name="connsiteY4" fmla="*/ 4571999 h 9144000"/>
              <a:gd name="connsiteX5" fmla="*/ 3600599 w 3659146"/>
              <a:gd name="connsiteY5" fmla="*/ 6650881 h 9144000"/>
              <a:gd name="connsiteX6" fmla="*/ 3583205 w 3659146"/>
              <a:gd name="connsiteY6" fmla="*/ 6908007 h 9144000"/>
              <a:gd name="connsiteX7" fmla="*/ 3538087 w 3659146"/>
              <a:gd name="connsiteY7" fmla="*/ 7510551 h 9144000"/>
              <a:gd name="connsiteX8" fmla="*/ 3537907 w 3659146"/>
              <a:gd name="connsiteY8" fmla="*/ 7512587 h 9144000"/>
              <a:gd name="connsiteX9" fmla="*/ 3489359 w 3659146"/>
              <a:gd name="connsiteY9" fmla="*/ 8031478 h 9144000"/>
              <a:gd name="connsiteX10" fmla="*/ 3484323 w 3659146"/>
              <a:gd name="connsiteY10" fmla="*/ 8079713 h 9144000"/>
              <a:gd name="connsiteX11" fmla="*/ 3435206 w 3659146"/>
              <a:gd name="connsiteY11" fmla="*/ 8523519 h 9144000"/>
              <a:gd name="connsiteX12" fmla="*/ 3358987 w 3659146"/>
              <a:gd name="connsiteY12" fmla="*/ 9089424 h 9144000"/>
              <a:gd name="connsiteX13" fmla="*/ 3350189 w 3659146"/>
              <a:gd name="connsiteY13" fmla="*/ 914400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9146" h="9144000">
                <a:moveTo>
                  <a:pt x="0" y="9144000"/>
                </a:moveTo>
                <a:lnTo>
                  <a:pt x="0" y="0"/>
                </a:lnTo>
                <a:lnTo>
                  <a:pt x="3350190" y="0"/>
                </a:lnTo>
                <a:lnTo>
                  <a:pt x="3358988" y="54573"/>
                </a:lnTo>
                <a:cubicBezTo>
                  <a:pt x="3548247" y="1336847"/>
                  <a:pt x="3659146" y="2893596"/>
                  <a:pt x="3659146" y="4571999"/>
                </a:cubicBezTo>
                <a:cubicBezTo>
                  <a:pt x="3659146" y="5291314"/>
                  <a:pt x="3638776" y="5988284"/>
                  <a:pt x="3600599" y="6650881"/>
                </a:cubicBezTo>
                <a:lnTo>
                  <a:pt x="3583205" y="6908007"/>
                </a:lnTo>
                <a:lnTo>
                  <a:pt x="3538087" y="7510551"/>
                </a:lnTo>
                <a:lnTo>
                  <a:pt x="3537907" y="7512587"/>
                </a:lnTo>
                <a:lnTo>
                  <a:pt x="3489359" y="8031478"/>
                </a:lnTo>
                <a:lnTo>
                  <a:pt x="3484323" y="8079713"/>
                </a:lnTo>
                <a:lnTo>
                  <a:pt x="3435206" y="8523519"/>
                </a:lnTo>
                <a:cubicBezTo>
                  <a:pt x="3411462" y="8717458"/>
                  <a:pt x="3386024" y="8906242"/>
                  <a:pt x="3358987" y="9089424"/>
                </a:cubicBezTo>
                <a:lnTo>
                  <a:pt x="3350189" y="9144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3" name="Picture Placeholder 2">
            <a:extLst>
              <a:ext uri="{FF2B5EF4-FFF2-40B4-BE49-F238E27FC236}">
                <a16:creationId xmlns:a16="http://schemas.microsoft.com/office/drawing/2014/main" id="{54CAAC5C-6791-B7CD-72C7-DD69AECF2D85}"/>
              </a:ext>
            </a:extLst>
          </p:cNvPr>
          <p:cNvSpPr>
            <a:spLocks noGrp="1"/>
          </p:cNvSpPr>
          <p:nvPr>
            <p:ph type="pic" sz="quarter" idx="10"/>
          </p:nvPr>
        </p:nvSpPr>
        <p:spPr>
          <a:xfrm>
            <a:off x="-1" y="0"/>
            <a:ext cx="9143999" cy="3620531"/>
          </a:xfrm>
          <a:custGeom>
            <a:avLst/>
            <a:gdLst>
              <a:gd name="connsiteX0" fmla="*/ 0 w 9143999"/>
              <a:gd name="connsiteY0" fmla="*/ 0 h 3620531"/>
              <a:gd name="connsiteX1" fmla="*/ 9143999 w 9143999"/>
              <a:gd name="connsiteY1" fmla="*/ 0 h 3620531"/>
              <a:gd name="connsiteX2" fmla="*/ 9143999 w 9143999"/>
              <a:gd name="connsiteY2" fmla="*/ 3311575 h 3620531"/>
              <a:gd name="connsiteX3" fmla="*/ 9089427 w 9143999"/>
              <a:gd name="connsiteY3" fmla="*/ 3320373 h 3620531"/>
              <a:gd name="connsiteX4" fmla="*/ 4572001 w 9143999"/>
              <a:gd name="connsiteY4" fmla="*/ 3620531 h 3620531"/>
              <a:gd name="connsiteX5" fmla="*/ 54575 w 9143999"/>
              <a:gd name="connsiteY5" fmla="*/ 3320373 h 3620531"/>
              <a:gd name="connsiteX6" fmla="*/ 0 w 9143999"/>
              <a:gd name="connsiteY6" fmla="*/ 3311575 h 362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9" h="3620531">
                <a:moveTo>
                  <a:pt x="0" y="0"/>
                </a:moveTo>
                <a:lnTo>
                  <a:pt x="9143999" y="0"/>
                </a:lnTo>
                <a:lnTo>
                  <a:pt x="9143999" y="3311575"/>
                </a:lnTo>
                <a:lnTo>
                  <a:pt x="9089427" y="3320373"/>
                </a:lnTo>
                <a:cubicBezTo>
                  <a:pt x="7807153" y="3509633"/>
                  <a:pt x="6250404" y="3620531"/>
                  <a:pt x="4572001" y="3620531"/>
                </a:cubicBezTo>
                <a:cubicBezTo>
                  <a:pt x="2893599" y="3620531"/>
                  <a:pt x="1336850" y="3509633"/>
                  <a:pt x="54575" y="3320373"/>
                </a:cubicBezTo>
                <a:lnTo>
                  <a:pt x="0" y="3311575"/>
                </a:lnTo>
                <a:close/>
              </a:path>
            </a:pathLst>
          </a:custGeom>
        </p:spPr>
        <p:txBody>
          <a:bodyPr wrap="square">
            <a:noAutofit/>
          </a:bodyPr>
          <a:lstStyle/>
          <a:p>
            <a:endParaRPr lang="en-US"/>
          </a:p>
        </p:txBody>
      </p:sp>
      <p:pic>
        <p:nvPicPr>
          <p:cNvPr id="7" name="Logo">
            <a:extLst>
              <a:ext uri="{FF2B5EF4-FFF2-40B4-BE49-F238E27FC236}">
                <a16:creationId xmlns:a16="http://schemas.microsoft.com/office/drawing/2014/main" id="{BDBDBB63-AEF6-8B80-C49D-7069D0AD6CB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95846" y="301752"/>
            <a:ext cx="1430299" cy="595054"/>
          </a:xfrm>
          <a:prstGeom prst="rect">
            <a:avLst/>
          </a:prstGeom>
          <a:effectLst>
            <a:outerShdw blurRad="136148" dir="5400000" algn="ctr" rotWithShape="0">
              <a:schemeClr val="bg1">
                <a:alpha val="50000"/>
              </a:schemeClr>
            </a:outerShdw>
          </a:effectLst>
        </p:spPr>
      </p:pic>
      <p:sp>
        <p:nvSpPr>
          <p:cNvPr id="59" name="Text">
            <a:extLst>
              <a:ext uri="{FF2B5EF4-FFF2-40B4-BE49-F238E27FC236}">
                <a16:creationId xmlns:a16="http://schemas.microsoft.com/office/drawing/2014/main" id="{0DBA58C1-05B1-4A5D-A6C6-FF6EF2C44324}"/>
              </a:ext>
            </a:extLst>
          </p:cNvPr>
          <p:cNvSpPr>
            <a:spLocks noGrp="1"/>
          </p:cNvSpPr>
          <p:nvPr>
            <p:ph type="body" sz="quarter" idx="13" hasCustomPrompt="1"/>
          </p:nvPr>
        </p:nvSpPr>
        <p:spPr>
          <a:xfrm>
            <a:off x="457200" y="4696989"/>
            <a:ext cx="8229600" cy="221599"/>
          </a:xfrm>
          <a:prstGeom prst="rect">
            <a:avLst/>
          </a:prstGeom>
        </p:spPr>
        <p:txBody>
          <a:bodyPr lIns="0" tIns="0" rIns="0" bIns="0" anchor="ctr">
            <a:spAutoFit/>
          </a:bodyPr>
          <a:lstStyle>
            <a:lvl1pPr marL="0" indent="0" algn="ctr">
              <a:buNone/>
              <a:defRPr sz="1600" b="0">
                <a:solidFill>
                  <a:schemeClr val="accent5"/>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Additional Text</a:t>
            </a:r>
          </a:p>
        </p:txBody>
      </p:sp>
      <p:cxnSp>
        <p:nvCxnSpPr>
          <p:cNvPr id="54" name="Straight Connector 53">
            <a:extLst>
              <a:ext uri="{FF2B5EF4-FFF2-40B4-BE49-F238E27FC236}">
                <a16:creationId xmlns:a16="http://schemas.microsoft.com/office/drawing/2014/main" id="{BDCB19C8-2854-5F4D-1154-A2428A755D05}"/>
              </a:ext>
            </a:extLst>
          </p:cNvPr>
          <p:cNvCxnSpPr>
            <a:cxnSpLocks/>
          </p:cNvCxnSpPr>
          <p:nvPr userDrawn="1"/>
        </p:nvCxnSpPr>
        <p:spPr>
          <a:xfrm>
            <a:off x="2397309" y="4618610"/>
            <a:ext cx="4349382"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8" name="Subtitle">
            <a:extLst>
              <a:ext uri="{FF2B5EF4-FFF2-40B4-BE49-F238E27FC236}">
                <a16:creationId xmlns:a16="http://schemas.microsoft.com/office/drawing/2014/main" id="{A5032C7C-8A10-C15B-71ED-604893397076}"/>
              </a:ext>
            </a:extLst>
          </p:cNvPr>
          <p:cNvSpPr>
            <a:spLocks noGrp="1"/>
          </p:cNvSpPr>
          <p:nvPr>
            <p:ph type="body" sz="quarter" idx="12" hasCustomPrompt="1"/>
          </p:nvPr>
        </p:nvSpPr>
        <p:spPr>
          <a:xfrm>
            <a:off x="457200" y="4259169"/>
            <a:ext cx="8229600" cy="276999"/>
          </a:xfrm>
          <a:prstGeom prst="rect">
            <a:avLst/>
          </a:prstGeom>
        </p:spPr>
        <p:txBody>
          <a:bodyPr lIns="0" tIns="0" rIns="0" bIns="0" anchor="ctr">
            <a:spAutoFit/>
          </a:bodyPr>
          <a:lstStyle>
            <a:lvl1pPr marL="0" indent="0" algn="ctr">
              <a:buNone/>
              <a:defRPr sz="2000" b="0">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Subtitle</a:t>
            </a:r>
          </a:p>
        </p:txBody>
      </p:sp>
      <p:sp>
        <p:nvSpPr>
          <p:cNvPr id="57" name="Title">
            <a:extLst>
              <a:ext uri="{FF2B5EF4-FFF2-40B4-BE49-F238E27FC236}">
                <a16:creationId xmlns:a16="http://schemas.microsoft.com/office/drawing/2014/main" id="{FE47FBD3-26C8-DF10-8225-5EADD291688B}"/>
              </a:ext>
            </a:extLst>
          </p:cNvPr>
          <p:cNvSpPr>
            <a:spLocks noGrp="1"/>
          </p:cNvSpPr>
          <p:nvPr>
            <p:ph type="body" sz="quarter" idx="11" hasCustomPrompt="1"/>
          </p:nvPr>
        </p:nvSpPr>
        <p:spPr>
          <a:xfrm>
            <a:off x="457200" y="3822422"/>
            <a:ext cx="8229600" cy="387798"/>
          </a:xfrm>
          <a:prstGeom prst="rect">
            <a:avLst/>
          </a:prstGeom>
        </p:spPr>
        <p:txBody>
          <a:bodyPr lIns="0" tIns="0" rIns="0" bIns="0" anchor="ctr">
            <a:spAutoFit/>
          </a:bodyPr>
          <a:lstStyle>
            <a:lvl1pPr marL="0" indent="0" algn="ctr">
              <a:buNone/>
              <a:defRPr sz="2800" b="1">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TITLE</a:t>
            </a:r>
          </a:p>
        </p:txBody>
      </p:sp>
    </p:spTree>
    <p:extLst>
      <p:ext uri="{BB962C8B-B14F-4D97-AF65-F5344CB8AC3E}">
        <p14:creationId xmlns:p14="http://schemas.microsoft.com/office/powerpoint/2010/main" val="2607733925"/>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ontent Blank">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BFCF063D-7B47-FCC3-BA90-8F598AABF94A}"/>
              </a:ext>
            </a:extLst>
          </p:cNvPr>
          <p:cNvSpPr/>
          <p:nvPr userDrawn="1"/>
        </p:nvSpPr>
        <p:spPr>
          <a:xfrm rot="16200000">
            <a:off x="4092547" y="92047"/>
            <a:ext cx="958906" cy="9144000"/>
          </a:xfrm>
          <a:custGeom>
            <a:avLst/>
            <a:gdLst>
              <a:gd name="connsiteX0" fmla="*/ 958906 w 958906"/>
              <a:gd name="connsiteY0" fmla="*/ 4510633 h 9144000"/>
              <a:gd name="connsiteX1" fmla="*/ 656995 w 958906"/>
              <a:gd name="connsiteY1" fmla="*/ 8944790 h 9144000"/>
              <a:gd name="connsiteX2" fmla="*/ 629699 w 958906"/>
              <a:gd name="connsiteY2" fmla="*/ 9144000 h 9144000"/>
              <a:gd name="connsiteX3" fmla="*/ 0 w 958906"/>
              <a:gd name="connsiteY3" fmla="*/ 9144000 h 9144000"/>
              <a:gd name="connsiteX4" fmla="*/ 0 w 958906"/>
              <a:gd name="connsiteY4" fmla="*/ 0 h 9144000"/>
              <a:gd name="connsiteX5" fmla="*/ 634107 w 958906"/>
              <a:gd name="connsiteY5" fmla="*/ 0 h 9144000"/>
              <a:gd name="connsiteX6" fmla="*/ 675141 w 958906"/>
              <a:gd name="connsiteY6" fmla="*/ 234908 h 9144000"/>
              <a:gd name="connsiteX7" fmla="*/ 958906 w 958906"/>
              <a:gd name="connsiteY7" fmla="*/ 4510633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8906" h="9144000">
                <a:moveTo>
                  <a:pt x="958906" y="4510633"/>
                </a:moveTo>
                <a:cubicBezTo>
                  <a:pt x="958906" y="6934888"/>
                  <a:pt x="860657" y="7473428"/>
                  <a:pt x="656995" y="8944790"/>
                </a:cubicBezTo>
                <a:lnTo>
                  <a:pt x="629699" y="9144000"/>
                </a:lnTo>
                <a:lnTo>
                  <a:pt x="0" y="9144000"/>
                </a:lnTo>
                <a:lnTo>
                  <a:pt x="0" y="0"/>
                </a:lnTo>
                <a:lnTo>
                  <a:pt x="634107" y="0"/>
                </a:lnTo>
                <a:lnTo>
                  <a:pt x="675141" y="234908"/>
                </a:lnTo>
                <a:cubicBezTo>
                  <a:pt x="816830" y="1080912"/>
                  <a:pt x="958906" y="2248814"/>
                  <a:pt x="958906" y="451063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b="1"/>
          </a:p>
        </p:txBody>
      </p:sp>
      <p:pic>
        <p:nvPicPr>
          <p:cNvPr id="11" name="Picture 10">
            <a:extLst>
              <a:ext uri="{FF2B5EF4-FFF2-40B4-BE49-F238E27FC236}">
                <a16:creationId xmlns:a16="http://schemas.microsoft.com/office/drawing/2014/main" id="{2F0D710E-1394-3BF2-9BEF-ABAD014850E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061070" y="4582557"/>
            <a:ext cx="781295" cy="325046"/>
          </a:xfrm>
          <a:prstGeom prst="rect">
            <a:avLst/>
          </a:prstGeom>
          <a:effectLst/>
        </p:spPr>
      </p:pic>
    </p:spTree>
    <p:extLst>
      <p:ext uri="{BB962C8B-B14F-4D97-AF65-F5344CB8AC3E}">
        <p14:creationId xmlns:p14="http://schemas.microsoft.com/office/powerpoint/2010/main" val="21529905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and Chart">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42A6AB3-8FD4-EAE3-03A8-54530B2AE0E0}"/>
              </a:ext>
            </a:extLst>
          </p:cNvPr>
          <p:cNvSpPr/>
          <p:nvPr userDrawn="1"/>
        </p:nvSpPr>
        <p:spPr>
          <a:xfrm rot="10800000">
            <a:off x="-1" y="4139225"/>
            <a:ext cx="9144000" cy="1004275"/>
          </a:xfrm>
          <a:custGeom>
            <a:avLst/>
            <a:gdLst>
              <a:gd name="connsiteX0" fmla="*/ 0 w 9144000"/>
              <a:gd name="connsiteY0" fmla="*/ 1004275 h 1004275"/>
              <a:gd name="connsiteX1" fmla="*/ 0 w 9144000"/>
              <a:gd name="connsiteY1" fmla="*/ 0 h 1004275"/>
              <a:gd name="connsiteX2" fmla="*/ 9144000 w 9144000"/>
              <a:gd name="connsiteY2" fmla="*/ 0 h 1004275"/>
              <a:gd name="connsiteX3" fmla="*/ 9144000 w 9144000"/>
              <a:gd name="connsiteY3" fmla="*/ 979818 h 1004275"/>
              <a:gd name="connsiteX4" fmla="*/ 8611972 w 9144000"/>
              <a:gd name="connsiteY4" fmla="*/ 917055 h 1004275"/>
              <a:gd name="connsiteX5" fmla="*/ 641952 w 9144000"/>
              <a:gd name="connsiteY5" fmla="*/ 909436 h 100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1004275">
                <a:moveTo>
                  <a:pt x="0" y="1004275"/>
                </a:moveTo>
                <a:lnTo>
                  <a:pt x="0" y="0"/>
                </a:lnTo>
                <a:lnTo>
                  <a:pt x="9144000" y="0"/>
                </a:lnTo>
                <a:lnTo>
                  <a:pt x="9144000" y="979818"/>
                </a:lnTo>
                <a:lnTo>
                  <a:pt x="8611972" y="917055"/>
                </a:lnTo>
                <a:cubicBezTo>
                  <a:pt x="5814974" y="594554"/>
                  <a:pt x="3758913" y="477155"/>
                  <a:pt x="641952" y="909436"/>
                </a:cubicBezTo>
                <a:close/>
              </a:path>
            </a:pathLst>
          </a:cu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7" name="Picture 6">
            <a:extLst>
              <a:ext uri="{FF2B5EF4-FFF2-40B4-BE49-F238E27FC236}">
                <a16:creationId xmlns:a16="http://schemas.microsoft.com/office/drawing/2014/main" id="{3438B115-DEE7-9FCC-2719-94720603BAC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067661" y="4581144"/>
            <a:ext cx="771933" cy="321151"/>
          </a:xfrm>
          <a:prstGeom prst="rect">
            <a:avLst/>
          </a:prstGeom>
          <a:effectLst/>
        </p:spPr>
      </p:pic>
      <p:sp>
        <p:nvSpPr>
          <p:cNvPr id="13" name="Source">
            <a:extLst>
              <a:ext uri="{FF2B5EF4-FFF2-40B4-BE49-F238E27FC236}">
                <a16:creationId xmlns:a16="http://schemas.microsoft.com/office/drawing/2014/main" id="{60A60681-1BF3-3F1E-D960-3CF27F99C9F4}"/>
              </a:ext>
            </a:extLst>
          </p:cNvPr>
          <p:cNvSpPr>
            <a:spLocks noGrp="1"/>
          </p:cNvSpPr>
          <p:nvPr>
            <p:ph type="body" sz="quarter" idx="15" hasCustomPrompt="1"/>
          </p:nvPr>
        </p:nvSpPr>
        <p:spPr>
          <a:xfrm>
            <a:off x="228597" y="4798160"/>
            <a:ext cx="6492240" cy="124650"/>
          </a:xfrm>
          <a:prstGeom prst="rect">
            <a:avLst/>
          </a:prstGeom>
        </p:spPr>
        <p:txBody>
          <a:bodyPr wrap="square" lIns="0" tIns="0" rIns="0" bIns="0" anchor="t">
            <a:spAutoFit/>
          </a:bodyPr>
          <a:lstStyle>
            <a:lvl1pPr marL="0" indent="0" algn="l">
              <a:buNone/>
              <a:defRPr sz="900" b="0" i="1">
                <a:solidFill>
                  <a:schemeClr val="accent5">
                    <a:lumMod val="60000"/>
                    <a:lumOff val="40000"/>
                  </a:schemeClr>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*Source</a:t>
            </a:r>
          </a:p>
        </p:txBody>
      </p:sp>
      <p:sp>
        <p:nvSpPr>
          <p:cNvPr id="11" name="Text">
            <a:extLst>
              <a:ext uri="{FF2B5EF4-FFF2-40B4-BE49-F238E27FC236}">
                <a16:creationId xmlns:a16="http://schemas.microsoft.com/office/drawing/2014/main" id="{992C3D01-2325-DEA6-43CC-10ADD66F0CFA}"/>
              </a:ext>
            </a:extLst>
          </p:cNvPr>
          <p:cNvSpPr>
            <a:spLocks noGrp="1"/>
          </p:cNvSpPr>
          <p:nvPr>
            <p:ph sz="quarter" idx="14"/>
          </p:nvPr>
        </p:nvSpPr>
        <p:spPr>
          <a:xfrm>
            <a:off x="457200" y="1371600"/>
            <a:ext cx="8229600" cy="2560320"/>
          </a:xfrm>
          <a:prstGeom prst="rect">
            <a:avLst/>
          </a:prstGeom>
        </p:spPr>
        <p:txBody>
          <a:bodyPr lIns="0" tIns="0" rIns="0" bIns="0"/>
          <a:lstStyle>
            <a:lvl1pPr>
              <a:buClr>
                <a:schemeClr val="accent3"/>
              </a:buClr>
              <a:defRPr sz="2000">
                <a:solidFill>
                  <a:schemeClr val="accent5"/>
                </a:solidFill>
              </a:defRPr>
            </a:lvl1pPr>
            <a:lvl2pPr>
              <a:buClr>
                <a:schemeClr val="accent3"/>
              </a:buClr>
              <a:defRPr sz="1600">
                <a:solidFill>
                  <a:schemeClr val="accent5"/>
                </a:solidFill>
              </a:defRPr>
            </a:lvl2pPr>
            <a:lvl3pPr>
              <a:buClr>
                <a:schemeClr val="accent3"/>
              </a:buClr>
              <a:defRPr sz="1400">
                <a:solidFill>
                  <a:schemeClr val="accent5"/>
                </a:solidFill>
              </a:defRPr>
            </a:lvl3pPr>
            <a:lvl4pPr>
              <a:buClr>
                <a:schemeClr val="accent3"/>
              </a:buClr>
              <a:defRPr sz="1200">
                <a:solidFill>
                  <a:schemeClr val="accent5"/>
                </a:solidFill>
              </a:defRPr>
            </a:lvl4pPr>
            <a:lvl5pPr>
              <a:buClr>
                <a:schemeClr val="accent3"/>
              </a:buClr>
              <a:defRPr sz="12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a:extLst>
              <a:ext uri="{FF2B5EF4-FFF2-40B4-BE49-F238E27FC236}">
                <a16:creationId xmlns:a16="http://schemas.microsoft.com/office/drawing/2014/main" id="{BDE51675-DCC4-C088-7487-851670AE57A4}"/>
              </a:ext>
            </a:extLst>
          </p:cNvPr>
          <p:cNvSpPr>
            <a:spLocks noGrp="1"/>
          </p:cNvSpPr>
          <p:nvPr>
            <p:ph type="body" sz="quarter" idx="13" hasCustomPrompt="1"/>
          </p:nvPr>
        </p:nvSpPr>
        <p:spPr>
          <a:xfrm>
            <a:off x="457200" y="844998"/>
            <a:ext cx="8229600" cy="276999"/>
          </a:xfrm>
          <a:prstGeom prst="rect">
            <a:avLst/>
          </a:prstGeom>
        </p:spPr>
        <p:txBody>
          <a:bodyPr wrap="square" lIns="0" tIns="0" rIns="0" bIns="0" anchor="t">
            <a:spAutoFit/>
          </a:bodyPr>
          <a:lstStyle>
            <a:lvl1pPr marL="0" indent="0" algn="l">
              <a:buNone/>
              <a:defRPr sz="2000" b="0">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Slide Subtitle (optional)</a:t>
            </a:r>
          </a:p>
        </p:txBody>
      </p:sp>
      <p:sp>
        <p:nvSpPr>
          <p:cNvPr id="9" name="Title">
            <a:extLst>
              <a:ext uri="{FF2B5EF4-FFF2-40B4-BE49-F238E27FC236}">
                <a16:creationId xmlns:a16="http://schemas.microsoft.com/office/drawing/2014/main" id="{B3CDC16E-7762-BEAD-06D5-57A6320C586C}"/>
              </a:ext>
            </a:extLst>
          </p:cNvPr>
          <p:cNvSpPr>
            <a:spLocks noGrp="1"/>
          </p:cNvSpPr>
          <p:nvPr>
            <p:ph type="body" sz="quarter" idx="12" hasCustomPrompt="1"/>
          </p:nvPr>
        </p:nvSpPr>
        <p:spPr>
          <a:xfrm>
            <a:off x="457200" y="457200"/>
            <a:ext cx="8229600" cy="387798"/>
          </a:xfrm>
          <a:prstGeom prst="rect">
            <a:avLst/>
          </a:prstGeom>
        </p:spPr>
        <p:txBody>
          <a:bodyPr wrap="square" lIns="0" tIns="0" rIns="0" bIns="0" anchor="t">
            <a:spAutoFit/>
          </a:bodyPr>
          <a:lstStyle>
            <a:lvl1pPr marL="0" indent="0" algn="l">
              <a:buNone/>
              <a:defRPr sz="2800" b="1">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Slide title</a:t>
            </a:r>
          </a:p>
        </p:txBody>
      </p:sp>
    </p:spTree>
    <p:extLst>
      <p:ext uri="{BB962C8B-B14F-4D97-AF65-F5344CB8AC3E}">
        <p14:creationId xmlns:p14="http://schemas.microsoft.com/office/powerpoint/2010/main" val="41314200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and 2-Column Chart">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42A6AB3-8FD4-EAE3-03A8-54530B2AE0E0}"/>
              </a:ext>
            </a:extLst>
          </p:cNvPr>
          <p:cNvSpPr/>
          <p:nvPr userDrawn="1"/>
        </p:nvSpPr>
        <p:spPr>
          <a:xfrm rot="10800000">
            <a:off x="-1" y="4139225"/>
            <a:ext cx="9144000" cy="1004275"/>
          </a:xfrm>
          <a:custGeom>
            <a:avLst/>
            <a:gdLst>
              <a:gd name="connsiteX0" fmla="*/ 0 w 9144000"/>
              <a:gd name="connsiteY0" fmla="*/ 1004275 h 1004275"/>
              <a:gd name="connsiteX1" fmla="*/ 0 w 9144000"/>
              <a:gd name="connsiteY1" fmla="*/ 0 h 1004275"/>
              <a:gd name="connsiteX2" fmla="*/ 9144000 w 9144000"/>
              <a:gd name="connsiteY2" fmla="*/ 0 h 1004275"/>
              <a:gd name="connsiteX3" fmla="*/ 9144000 w 9144000"/>
              <a:gd name="connsiteY3" fmla="*/ 979818 h 1004275"/>
              <a:gd name="connsiteX4" fmla="*/ 8611972 w 9144000"/>
              <a:gd name="connsiteY4" fmla="*/ 917055 h 1004275"/>
              <a:gd name="connsiteX5" fmla="*/ 641952 w 9144000"/>
              <a:gd name="connsiteY5" fmla="*/ 909436 h 100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1004275">
                <a:moveTo>
                  <a:pt x="0" y="1004275"/>
                </a:moveTo>
                <a:lnTo>
                  <a:pt x="0" y="0"/>
                </a:lnTo>
                <a:lnTo>
                  <a:pt x="9144000" y="0"/>
                </a:lnTo>
                <a:lnTo>
                  <a:pt x="9144000" y="979818"/>
                </a:lnTo>
                <a:lnTo>
                  <a:pt x="8611972" y="917055"/>
                </a:lnTo>
                <a:cubicBezTo>
                  <a:pt x="5814974" y="594554"/>
                  <a:pt x="3758913" y="477155"/>
                  <a:pt x="641952" y="909436"/>
                </a:cubicBezTo>
                <a:close/>
              </a:path>
            </a:pathLst>
          </a:cu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7" name="Picture 6">
            <a:extLst>
              <a:ext uri="{FF2B5EF4-FFF2-40B4-BE49-F238E27FC236}">
                <a16:creationId xmlns:a16="http://schemas.microsoft.com/office/drawing/2014/main" id="{3438B115-DEE7-9FCC-2719-94720603BAC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067661" y="4581144"/>
            <a:ext cx="771933" cy="321151"/>
          </a:xfrm>
          <a:prstGeom prst="rect">
            <a:avLst/>
          </a:prstGeom>
          <a:effectLst/>
        </p:spPr>
      </p:pic>
      <p:sp>
        <p:nvSpPr>
          <p:cNvPr id="13" name="Source">
            <a:extLst>
              <a:ext uri="{FF2B5EF4-FFF2-40B4-BE49-F238E27FC236}">
                <a16:creationId xmlns:a16="http://schemas.microsoft.com/office/drawing/2014/main" id="{60A60681-1BF3-3F1E-D960-3CF27F99C9F4}"/>
              </a:ext>
            </a:extLst>
          </p:cNvPr>
          <p:cNvSpPr>
            <a:spLocks noGrp="1"/>
          </p:cNvSpPr>
          <p:nvPr>
            <p:ph type="body" sz="quarter" idx="15" hasCustomPrompt="1"/>
          </p:nvPr>
        </p:nvSpPr>
        <p:spPr>
          <a:xfrm>
            <a:off x="228597" y="4798160"/>
            <a:ext cx="6492240" cy="124650"/>
          </a:xfrm>
          <a:prstGeom prst="rect">
            <a:avLst/>
          </a:prstGeom>
        </p:spPr>
        <p:txBody>
          <a:bodyPr wrap="square" lIns="0" tIns="0" rIns="0" bIns="0" anchor="t">
            <a:spAutoFit/>
          </a:bodyPr>
          <a:lstStyle>
            <a:lvl1pPr marL="0" indent="0" algn="l">
              <a:buNone/>
              <a:defRPr sz="900" b="0" i="1">
                <a:solidFill>
                  <a:schemeClr val="accent5">
                    <a:lumMod val="60000"/>
                    <a:lumOff val="40000"/>
                  </a:schemeClr>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*Source</a:t>
            </a:r>
          </a:p>
        </p:txBody>
      </p:sp>
      <p:sp>
        <p:nvSpPr>
          <p:cNvPr id="11" name="Text">
            <a:extLst>
              <a:ext uri="{FF2B5EF4-FFF2-40B4-BE49-F238E27FC236}">
                <a16:creationId xmlns:a16="http://schemas.microsoft.com/office/drawing/2014/main" id="{992C3D01-2325-DEA6-43CC-10ADD66F0CFA}"/>
              </a:ext>
            </a:extLst>
          </p:cNvPr>
          <p:cNvSpPr>
            <a:spLocks noGrp="1"/>
          </p:cNvSpPr>
          <p:nvPr>
            <p:ph sz="quarter" idx="14"/>
          </p:nvPr>
        </p:nvSpPr>
        <p:spPr>
          <a:xfrm>
            <a:off x="457200" y="1371600"/>
            <a:ext cx="3886200" cy="2560320"/>
          </a:xfrm>
          <a:prstGeom prst="rect">
            <a:avLst/>
          </a:prstGeom>
        </p:spPr>
        <p:txBody>
          <a:bodyPr lIns="0" tIns="0" rIns="0" bIns="0"/>
          <a:lstStyle>
            <a:lvl1pPr>
              <a:buClr>
                <a:schemeClr val="accent3"/>
              </a:buClr>
              <a:defRPr sz="2000">
                <a:solidFill>
                  <a:schemeClr val="accent5"/>
                </a:solidFill>
              </a:defRPr>
            </a:lvl1pPr>
            <a:lvl2pPr>
              <a:buClr>
                <a:schemeClr val="accent3"/>
              </a:buClr>
              <a:defRPr sz="1600">
                <a:solidFill>
                  <a:schemeClr val="accent5"/>
                </a:solidFill>
              </a:defRPr>
            </a:lvl2pPr>
            <a:lvl3pPr>
              <a:buClr>
                <a:schemeClr val="accent3"/>
              </a:buClr>
              <a:defRPr sz="1400">
                <a:solidFill>
                  <a:schemeClr val="accent5"/>
                </a:solidFill>
              </a:defRPr>
            </a:lvl3pPr>
            <a:lvl4pPr>
              <a:buClr>
                <a:schemeClr val="accent3"/>
              </a:buClr>
              <a:defRPr sz="1200">
                <a:solidFill>
                  <a:schemeClr val="accent5"/>
                </a:solidFill>
              </a:defRPr>
            </a:lvl4pPr>
            <a:lvl5pPr>
              <a:buClr>
                <a:schemeClr val="accent3"/>
              </a:buClr>
              <a:defRPr sz="12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a:extLst>
              <a:ext uri="{FF2B5EF4-FFF2-40B4-BE49-F238E27FC236}">
                <a16:creationId xmlns:a16="http://schemas.microsoft.com/office/drawing/2014/main" id="{BDE51675-DCC4-C088-7487-851670AE57A4}"/>
              </a:ext>
            </a:extLst>
          </p:cNvPr>
          <p:cNvSpPr>
            <a:spLocks noGrp="1"/>
          </p:cNvSpPr>
          <p:nvPr>
            <p:ph type="body" sz="quarter" idx="13" hasCustomPrompt="1"/>
          </p:nvPr>
        </p:nvSpPr>
        <p:spPr>
          <a:xfrm>
            <a:off x="457200" y="844998"/>
            <a:ext cx="8229600" cy="276999"/>
          </a:xfrm>
          <a:prstGeom prst="rect">
            <a:avLst/>
          </a:prstGeom>
        </p:spPr>
        <p:txBody>
          <a:bodyPr wrap="square" lIns="0" tIns="0" rIns="0" bIns="0" anchor="t">
            <a:spAutoFit/>
          </a:bodyPr>
          <a:lstStyle>
            <a:lvl1pPr marL="0" indent="0" algn="l">
              <a:buNone/>
              <a:defRPr sz="2000" b="0">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Slide Subtitle (optional)</a:t>
            </a:r>
          </a:p>
        </p:txBody>
      </p:sp>
      <p:sp>
        <p:nvSpPr>
          <p:cNvPr id="9" name="Title">
            <a:extLst>
              <a:ext uri="{FF2B5EF4-FFF2-40B4-BE49-F238E27FC236}">
                <a16:creationId xmlns:a16="http://schemas.microsoft.com/office/drawing/2014/main" id="{B3CDC16E-7762-BEAD-06D5-57A6320C586C}"/>
              </a:ext>
            </a:extLst>
          </p:cNvPr>
          <p:cNvSpPr>
            <a:spLocks noGrp="1"/>
          </p:cNvSpPr>
          <p:nvPr>
            <p:ph type="body" sz="quarter" idx="12" hasCustomPrompt="1"/>
          </p:nvPr>
        </p:nvSpPr>
        <p:spPr>
          <a:xfrm>
            <a:off x="457200" y="457200"/>
            <a:ext cx="8229600" cy="387798"/>
          </a:xfrm>
          <a:prstGeom prst="rect">
            <a:avLst/>
          </a:prstGeom>
        </p:spPr>
        <p:txBody>
          <a:bodyPr wrap="square" lIns="0" tIns="0" rIns="0" bIns="0" anchor="t">
            <a:spAutoFit/>
          </a:bodyPr>
          <a:lstStyle>
            <a:lvl1pPr marL="0" indent="0" algn="l">
              <a:buNone/>
              <a:defRPr sz="2800" b="1">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Slide title</a:t>
            </a:r>
          </a:p>
        </p:txBody>
      </p:sp>
      <p:sp>
        <p:nvSpPr>
          <p:cNvPr id="2" name="Text">
            <a:extLst>
              <a:ext uri="{FF2B5EF4-FFF2-40B4-BE49-F238E27FC236}">
                <a16:creationId xmlns:a16="http://schemas.microsoft.com/office/drawing/2014/main" id="{97F14494-1F24-B4A2-5284-8C9492668C7E}"/>
              </a:ext>
            </a:extLst>
          </p:cNvPr>
          <p:cNvSpPr>
            <a:spLocks noGrp="1"/>
          </p:cNvSpPr>
          <p:nvPr>
            <p:ph sz="quarter" idx="16"/>
          </p:nvPr>
        </p:nvSpPr>
        <p:spPr>
          <a:xfrm>
            <a:off x="4800602" y="1371600"/>
            <a:ext cx="3886200" cy="2560320"/>
          </a:xfrm>
          <a:prstGeom prst="rect">
            <a:avLst/>
          </a:prstGeom>
        </p:spPr>
        <p:txBody>
          <a:bodyPr lIns="0" tIns="0" rIns="0" bIns="0"/>
          <a:lstStyle>
            <a:lvl1pPr>
              <a:buClr>
                <a:schemeClr val="accent3"/>
              </a:buClr>
              <a:defRPr sz="2000">
                <a:solidFill>
                  <a:schemeClr val="accent5"/>
                </a:solidFill>
              </a:defRPr>
            </a:lvl1pPr>
            <a:lvl2pPr>
              <a:buClr>
                <a:schemeClr val="accent3"/>
              </a:buClr>
              <a:defRPr sz="1600">
                <a:solidFill>
                  <a:schemeClr val="accent5"/>
                </a:solidFill>
              </a:defRPr>
            </a:lvl2pPr>
            <a:lvl3pPr>
              <a:buClr>
                <a:schemeClr val="accent3"/>
              </a:buClr>
              <a:defRPr sz="1400">
                <a:solidFill>
                  <a:schemeClr val="accent5"/>
                </a:solidFill>
              </a:defRPr>
            </a:lvl3pPr>
            <a:lvl4pPr>
              <a:buClr>
                <a:schemeClr val="accent3"/>
              </a:buClr>
              <a:defRPr sz="1200">
                <a:solidFill>
                  <a:schemeClr val="accent5"/>
                </a:solidFill>
              </a:defRPr>
            </a:lvl4pPr>
            <a:lvl5pPr>
              <a:buClr>
                <a:schemeClr val="accent3"/>
              </a:buClr>
              <a:defRPr sz="12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0071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and 2-Thirds-Column Chart">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42A6AB3-8FD4-EAE3-03A8-54530B2AE0E0}"/>
              </a:ext>
            </a:extLst>
          </p:cNvPr>
          <p:cNvSpPr/>
          <p:nvPr userDrawn="1"/>
        </p:nvSpPr>
        <p:spPr>
          <a:xfrm rot="10800000">
            <a:off x="-1" y="4139225"/>
            <a:ext cx="9144000" cy="1004275"/>
          </a:xfrm>
          <a:custGeom>
            <a:avLst/>
            <a:gdLst>
              <a:gd name="connsiteX0" fmla="*/ 0 w 9144000"/>
              <a:gd name="connsiteY0" fmla="*/ 1004275 h 1004275"/>
              <a:gd name="connsiteX1" fmla="*/ 0 w 9144000"/>
              <a:gd name="connsiteY1" fmla="*/ 0 h 1004275"/>
              <a:gd name="connsiteX2" fmla="*/ 9144000 w 9144000"/>
              <a:gd name="connsiteY2" fmla="*/ 0 h 1004275"/>
              <a:gd name="connsiteX3" fmla="*/ 9144000 w 9144000"/>
              <a:gd name="connsiteY3" fmla="*/ 979818 h 1004275"/>
              <a:gd name="connsiteX4" fmla="*/ 8611972 w 9144000"/>
              <a:gd name="connsiteY4" fmla="*/ 917055 h 1004275"/>
              <a:gd name="connsiteX5" fmla="*/ 641952 w 9144000"/>
              <a:gd name="connsiteY5" fmla="*/ 909436 h 100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1004275">
                <a:moveTo>
                  <a:pt x="0" y="1004275"/>
                </a:moveTo>
                <a:lnTo>
                  <a:pt x="0" y="0"/>
                </a:lnTo>
                <a:lnTo>
                  <a:pt x="9144000" y="0"/>
                </a:lnTo>
                <a:lnTo>
                  <a:pt x="9144000" y="979818"/>
                </a:lnTo>
                <a:lnTo>
                  <a:pt x="8611972" y="917055"/>
                </a:lnTo>
                <a:cubicBezTo>
                  <a:pt x="5814974" y="594554"/>
                  <a:pt x="3758913" y="477155"/>
                  <a:pt x="641952" y="909436"/>
                </a:cubicBezTo>
                <a:close/>
              </a:path>
            </a:pathLst>
          </a:cu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7" name="Picture 6">
            <a:extLst>
              <a:ext uri="{FF2B5EF4-FFF2-40B4-BE49-F238E27FC236}">
                <a16:creationId xmlns:a16="http://schemas.microsoft.com/office/drawing/2014/main" id="{3438B115-DEE7-9FCC-2719-94720603BAC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067661" y="4581144"/>
            <a:ext cx="771933" cy="321151"/>
          </a:xfrm>
          <a:prstGeom prst="rect">
            <a:avLst/>
          </a:prstGeom>
          <a:effectLst/>
        </p:spPr>
      </p:pic>
      <p:sp>
        <p:nvSpPr>
          <p:cNvPr id="13" name="Source">
            <a:extLst>
              <a:ext uri="{FF2B5EF4-FFF2-40B4-BE49-F238E27FC236}">
                <a16:creationId xmlns:a16="http://schemas.microsoft.com/office/drawing/2014/main" id="{60A60681-1BF3-3F1E-D960-3CF27F99C9F4}"/>
              </a:ext>
            </a:extLst>
          </p:cNvPr>
          <p:cNvSpPr>
            <a:spLocks noGrp="1"/>
          </p:cNvSpPr>
          <p:nvPr>
            <p:ph type="body" sz="quarter" idx="15" hasCustomPrompt="1"/>
          </p:nvPr>
        </p:nvSpPr>
        <p:spPr>
          <a:xfrm>
            <a:off x="228597" y="4798160"/>
            <a:ext cx="6492240" cy="124650"/>
          </a:xfrm>
          <a:prstGeom prst="rect">
            <a:avLst/>
          </a:prstGeom>
        </p:spPr>
        <p:txBody>
          <a:bodyPr wrap="square" lIns="0" tIns="0" rIns="0" bIns="0" anchor="t">
            <a:spAutoFit/>
          </a:bodyPr>
          <a:lstStyle>
            <a:lvl1pPr marL="0" indent="0" algn="l">
              <a:buNone/>
              <a:defRPr sz="900" b="0" i="1">
                <a:solidFill>
                  <a:schemeClr val="accent5">
                    <a:lumMod val="60000"/>
                    <a:lumOff val="40000"/>
                  </a:schemeClr>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*Source</a:t>
            </a:r>
          </a:p>
        </p:txBody>
      </p:sp>
      <p:sp>
        <p:nvSpPr>
          <p:cNvPr id="11" name="Text">
            <a:extLst>
              <a:ext uri="{FF2B5EF4-FFF2-40B4-BE49-F238E27FC236}">
                <a16:creationId xmlns:a16="http://schemas.microsoft.com/office/drawing/2014/main" id="{992C3D01-2325-DEA6-43CC-10ADD66F0CFA}"/>
              </a:ext>
            </a:extLst>
          </p:cNvPr>
          <p:cNvSpPr>
            <a:spLocks noGrp="1"/>
          </p:cNvSpPr>
          <p:nvPr>
            <p:ph sz="quarter" idx="14"/>
          </p:nvPr>
        </p:nvSpPr>
        <p:spPr>
          <a:xfrm>
            <a:off x="457200" y="1371600"/>
            <a:ext cx="5367528" cy="2560320"/>
          </a:xfrm>
          <a:prstGeom prst="rect">
            <a:avLst/>
          </a:prstGeom>
        </p:spPr>
        <p:txBody>
          <a:bodyPr lIns="0" tIns="0" rIns="0" bIns="0"/>
          <a:lstStyle>
            <a:lvl1pPr>
              <a:buClr>
                <a:schemeClr val="accent3"/>
              </a:buClr>
              <a:defRPr sz="2000">
                <a:solidFill>
                  <a:schemeClr val="accent5"/>
                </a:solidFill>
              </a:defRPr>
            </a:lvl1pPr>
            <a:lvl2pPr>
              <a:buClr>
                <a:schemeClr val="accent3"/>
              </a:buClr>
              <a:defRPr sz="1600">
                <a:solidFill>
                  <a:schemeClr val="accent5"/>
                </a:solidFill>
              </a:defRPr>
            </a:lvl2pPr>
            <a:lvl3pPr>
              <a:buClr>
                <a:schemeClr val="accent3"/>
              </a:buClr>
              <a:defRPr sz="1400">
                <a:solidFill>
                  <a:schemeClr val="accent5"/>
                </a:solidFill>
              </a:defRPr>
            </a:lvl3pPr>
            <a:lvl4pPr>
              <a:buClr>
                <a:schemeClr val="accent3"/>
              </a:buClr>
              <a:defRPr sz="1200">
                <a:solidFill>
                  <a:schemeClr val="accent5"/>
                </a:solidFill>
              </a:defRPr>
            </a:lvl4pPr>
            <a:lvl5pPr>
              <a:buClr>
                <a:schemeClr val="accent3"/>
              </a:buClr>
              <a:defRPr sz="12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a:extLst>
              <a:ext uri="{FF2B5EF4-FFF2-40B4-BE49-F238E27FC236}">
                <a16:creationId xmlns:a16="http://schemas.microsoft.com/office/drawing/2014/main" id="{BDE51675-DCC4-C088-7487-851670AE57A4}"/>
              </a:ext>
            </a:extLst>
          </p:cNvPr>
          <p:cNvSpPr>
            <a:spLocks noGrp="1"/>
          </p:cNvSpPr>
          <p:nvPr>
            <p:ph type="body" sz="quarter" idx="13" hasCustomPrompt="1"/>
          </p:nvPr>
        </p:nvSpPr>
        <p:spPr>
          <a:xfrm>
            <a:off x="457200" y="844998"/>
            <a:ext cx="8229600" cy="276999"/>
          </a:xfrm>
          <a:prstGeom prst="rect">
            <a:avLst/>
          </a:prstGeom>
        </p:spPr>
        <p:txBody>
          <a:bodyPr wrap="square" lIns="0" tIns="0" rIns="0" bIns="0" anchor="t">
            <a:spAutoFit/>
          </a:bodyPr>
          <a:lstStyle>
            <a:lvl1pPr marL="0" indent="0" algn="l">
              <a:buNone/>
              <a:defRPr sz="2000" b="0">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Slide Subtitle (optional)</a:t>
            </a:r>
          </a:p>
        </p:txBody>
      </p:sp>
      <p:sp>
        <p:nvSpPr>
          <p:cNvPr id="9" name="Title">
            <a:extLst>
              <a:ext uri="{FF2B5EF4-FFF2-40B4-BE49-F238E27FC236}">
                <a16:creationId xmlns:a16="http://schemas.microsoft.com/office/drawing/2014/main" id="{B3CDC16E-7762-BEAD-06D5-57A6320C586C}"/>
              </a:ext>
            </a:extLst>
          </p:cNvPr>
          <p:cNvSpPr>
            <a:spLocks noGrp="1"/>
          </p:cNvSpPr>
          <p:nvPr>
            <p:ph type="body" sz="quarter" idx="12" hasCustomPrompt="1"/>
          </p:nvPr>
        </p:nvSpPr>
        <p:spPr>
          <a:xfrm>
            <a:off x="457200" y="457200"/>
            <a:ext cx="8229600" cy="387798"/>
          </a:xfrm>
          <a:prstGeom prst="rect">
            <a:avLst/>
          </a:prstGeom>
        </p:spPr>
        <p:txBody>
          <a:bodyPr wrap="square" lIns="0" tIns="0" rIns="0" bIns="0" anchor="t">
            <a:spAutoFit/>
          </a:bodyPr>
          <a:lstStyle>
            <a:lvl1pPr marL="0" indent="0" algn="l">
              <a:buNone/>
              <a:defRPr sz="2800" b="1">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Slide title</a:t>
            </a:r>
          </a:p>
        </p:txBody>
      </p:sp>
      <p:sp>
        <p:nvSpPr>
          <p:cNvPr id="2" name="Text">
            <a:extLst>
              <a:ext uri="{FF2B5EF4-FFF2-40B4-BE49-F238E27FC236}">
                <a16:creationId xmlns:a16="http://schemas.microsoft.com/office/drawing/2014/main" id="{97F14494-1F24-B4A2-5284-8C9492668C7E}"/>
              </a:ext>
            </a:extLst>
          </p:cNvPr>
          <p:cNvSpPr>
            <a:spLocks noGrp="1"/>
          </p:cNvSpPr>
          <p:nvPr>
            <p:ph sz="quarter" idx="16"/>
          </p:nvPr>
        </p:nvSpPr>
        <p:spPr>
          <a:xfrm>
            <a:off x="6170141" y="1371600"/>
            <a:ext cx="2516660" cy="2560320"/>
          </a:xfrm>
          <a:prstGeom prst="rect">
            <a:avLst/>
          </a:prstGeom>
        </p:spPr>
        <p:txBody>
          <a:bodyPr lIns="0" tIns="0" rIns="0" bIns="0"/>
          <a:lstStyle>
            <a:lvl1pPr>
              <a:buClr>
                <a:schemeClr val="accent3"/>
              </a:buClr>
              <a:defRPr sz="2000">
                <a:solidFill>
                  <a:schemeClr val="accent5"/>
                </a:solidFill>
              </a:defRPr>
            </a:lvl1pPr>
            <a:lvl2pPr>
              <a:buClr>
                <a:schemeClr val="accent3"/>
              </a:buClr>
              <a:defRPr sz="1600">
                <a:solidFill>
                  <a:schemeClr val="accent5"/>
                </a:solidFill>
              </a:defRPr>
            </a:lvl2pPr>
            <a:lvl3pPr>
              <a:buClr>
                <a:schemeClr val="accent3"/>
              </a:buClr>
              <a:defRPr sz="1400">
                <a:solidFill>
                  <a:schemeClr val="accent5"/>
                </a:solidFill>
              </a:defRPr>
            </a:lvl3pPr>
            <a:lvl4pPr>
              <a:buClr>
                <a:schemeClr val="accent3"/>
              </a:buClr>
              <a:defRPr sz="1200">
                <a:solidFill>
                  <a:schemeClr val="accent5"/>
                </a:solidFill>
              </a:defRPr>
            </a:lvl4pPr>
            <a:lvl5pPr>
              <a:buClr>
                <a:schemeClr val="accent3"/>
              </a:buClr>
              <a:defRPr sz="12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95344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and 1-Third-Column Chart">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42A6AB3-8FD4-EAE3-03A8-54530B2AE0E0}"/>
              </a:ext>
            </a:extLst>
          </p:cNvPr>
          <p:cNvSpPr/>
          <p:nvPr userDrawn="1"/>
        </p:nvSpPr>
        <p:spPr>
          <a:xfrm rot="10800000">
            <a:off x="-1" y="4139225"/>
            <a:ext cx="9144000" cy="1004275"/>
          </a:xfrm>
          <a:custGeom>
            <a:avLst/>
            <a:gdLst>
              <a:gd name="connsiteX0" fmla="*/ 0 w 9144000"/>
              <a:gd name="connsiteY0" fmla="*/ 1004275 h 1004275"/>
              <a:gd name="connsiteX1" fmla="*/ 0 w 9144000"/>
              <a:gd name="connsiteY1" fmla="*/ 0 h 1004275"/>
              <a:gd name="connsiteX2" fmla="*/ 9144000 w 9144000"/>
              <a:gd name="connsiteY2" fmla="*/ 0 h 1004275"/>
              <a:gd name="connsiteX3" fmla="*/ 9144000 w 9144000"/>
              <a:gd name="connsiteY3" fmla="*/ 979818 h 1004275"/>
              <a:gd name="connsiteX4" fmla="*/ 8611972 w 9144000"/>
              <a:gd name="connsiteY4" fmla="*/ 917055 h 1004275"/>
              <a:gd name="connsiteX5" fmla="*/ 641952 w 9144000"/>
              <a:gd name="connsiteY5" fmla="*/ 909436 h 100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1004275">
                <a:moveTo>
                  <a:pt x="0" y="1004275"/>
                </a:moveTo>
                <a:lnTo>
                  <a:pt x="0" y="0"/>
                </a:lnTo>
                <a:lnTo>
                  <a:pt x="9144000" y="0"/>
                </a:lnTo>
                <a:lnTo>
                  <a:pt x="9144000" y="979818"/>
                </a:lnTo>
                <a:lnTo>
                  <a:pt x="8611972" y="917055"/>
                </a:lnTo>
                <a:cubicBezTo>
                  <a:pt x="5814974" y="594554"/>
                  <a:pt x="3758913" y="477155"/>
                  <a:pt x="641952" y="909436"/>
                </a:cubicBezTo>
                <a:close/>
              </a:path>
            </a:pathLst>
          </a:cu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7" name="Picture 6">
            <a:extLst>
              <a:ext uri="{FF2B5EF4-FFF2-40B4-BE49-F238E27FC236}">
                <a16:creationId xmlns:a16="http://schemas.microsoft.com/office/drawing/2014/main" id="{3438B115-DEE7-9FCC-2719-94720603BAC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067661" y="4581144"/>
            <a:ext cx="771933" cy="321151"/>
          </a:xfrm>
          <a:prstGeom prst="rect">
            <a:avLst/>
          </a:prstGeom>
          <a:effectLst/>
        </p:spPr>
      </p:pic>
      <p:sp>
        <p:nvSpPr>
          <p:cNvPr id="13" name="Source">
            <a:extLst>
              <a:ext uri="{FF2B5EF4-FFF2-40B4-BE49-F238E27FC236}">
                <a16:creationId xmlns:a16="http://schemas.microsoft.com/office/drawing/2014/main" id="{60A60681-1BF3-3F1E-D960-3CF27F99C9F4}"/>
              </a:ext>
            </a:extLst>
          </p:cNvPr>
          <p:cNvSpPr>
            <a:spLocks noGrp="1"/>
          </p:cNvSpPr>
          <p:nvPr>
            <p:ph type="body" sz="quarter" idx="15" hasCustomPrompt="1"/>
          </p:nvPr>
        </p:nvSpPr>
        <p:spPr>
          <a:xfrm>
            <a:off x="228597" y="4798160"/>
            <a:ext cx="6492240" cy="124650"/>
          </a:xfrm>
          <a:prstGeom prst="rect">
            <a:avLst/>
          </a:prstGeom>
        </p:spPr>
        <p:txBody>
          <a:bodyPr wrap="square" lIns="0" tIns="0" rIns="0" bIns="0" anchor="t">
            <a:spAutoFit/>
          </a:bodyPr>
          <a:lstStyle>
            <a:lvl1pPr marL="0" indent="0" algn="l">
              <a:buNone/>
              <a:defRPr sz="900" b="0" i="1">
                <a:solidFill>
                  <a:schemeClr val="accent5">
                    <a:lumMod val="60000"/>
                    <a:lumOff val="40000"/>
                  </a:schemeClr>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*Source</a:t>
            </a:r>
          </a:p>
        </p:txBody>
      </p:sp>
      <p:sp>
        <p:nvSpPr>
          <p:cNvPr id="11" name="Text">
            <a:extLst>
              <a:ext uri="{FF2B5EF4-FFF2-40B4-BE49-F238E27FC236}">
                <a16:creationId xmlns:a16="http://schemas.microsoft.com/office/drawing/2014/main" id="{992C3D01-2325-DEA6-43CC-10ADD66F0CFA}"/>
              </a:ext>
            </a:extLst>
          </p:cNvPr>
          <p:cNvSpPr>
            <a:spLocks noGrp="1"/>
          </p:cNvSpPr>
          <p:nvPr>
            <p:ph sz="quarter" idx="14"/>
          </p:nvPr>
        </p:nvSpPr>
        <p:spPr>
          <a:xfrm>
            <a:off x="457200" y="1371600"/>
            <a:ext cx="2514600" cy="2560320"/>
          </a:xfrm>
          <a:prstGeom prst="rect">
            <a:avLst/>
          </a:prstGeom>
        </p:spPr>
        <p:txBody>
          <a:bodyPr lIns="0" tIns="0" rIns="0" bIns="0"/>
          <a:lstStyle>
            <a:lvl1pPr>
              <a:buClr>
                <a:schemeClr val="accent3"/>
              </a:buClr>
              <a:defRPr sz="2000">
                <a:solidFill>
                  <a:schemeClr val="accent5"/>
                </a:solidFill>
              </a:defRPr>
            </a:lvl1pPr>
            <a:lvl2pPr>
              <a:buClr>
                <a:schemeClr val="accent3"/>
              </a:buClr>
              <a:defRPr sz="1600">
                <a:solidFill>
                  <a:schemeClr val="accent5"/>
                </a:solidFill>
              </a:defRPr>
            </a:lvl2pPr>
            <a:lvl3pPr>
              <a:buClr>
                <a:schemeClr val="accent3"/>
              </a:buClr>
              <a:defRPr sz="1400">
                <a:solidFill>
                  <a:schemeClr val="accent5"/>
                </a:solidFill>
              </a:defRPr>
            </a:lvl3pPr>
            <a:lvl4pPr>
              <a:buClr>
                <a:schemeClr val="accent3"/>
              </a:buClr>
              <a:defRPr sz="1200">
                <a:solidFill>
                  <a:schemeClr val="accent5"/>
                </a:solidFill>
              </a:defRPr>
            </a:lvl4pPr>
            <a:lvl5pPr>
              <a:buClr>
                <a:schemeClr val="accent3"/>
              </a:buClr>
              <a:defRPr sz="12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a:extLst>
              <a:ext uri="{FF2B5EF4-FFF2-40B4-BE49-F238E27FC236}">
                <a16:creationId xmlns:a16="http://schemas.microsoft.com/office/drawing/2014/main" id="{BDE51675-DCC4-C088-7487-851670AE57A4}"/>
              </a:ext>
            </a:extLst>
          </p:cNvPr>
          <p:cNvSpPr>
            <a:spLocks noGrp="1"/>
          </p:cNvSpPr>
          <p:nvPr>
            <p:ph type="body" sz="quarter" idx="13" hasCustomPrompt="1"/>
          </p:nvPr>
        </p:nvSpPr>
        <p:spPr>
          <a:xfrm>
            <a:off x="457200" y="844998"/>
            <a:ext cx="8229600" cy="276999"/>
          </a:xfrm>
          <a:prstGeom prst="rect">
            <a:avLst/>
          </a:prstGeom>
        </p:spPr>
        <p:txBody>
          <a:bodyPr wrap="square" lIns="0" tIns="0" rIns="0" bIns="0" anchor="t">
            <a:spAutoFit/>
          </a:bodyPr>
          <a:lstStyle>
            <a:lvl1pPr marL="0" indent="0" algn="l">
              <a:buNone/>
              <a:defRPr sz="2000" b="0">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Slide Subtitle (optional)</a:t>
            </a:r>
          </a:p>
        </p:txBody>
      </p:sp>
      <p:sp>
        <p:nvSpPr>
          <p:cNvPr id="9" name="Title">
            <a:extLst>
              <a:ext uri="{FF2B5EF4-FFF2-40B4-BE49-F238E27FC236}">
                <a16:creationId xmlns:a16="http://schemas.microsoft.com/office/drawing/2014/main" id="{B3CDC16E-7762-BEAD-06D5-57A6320C586C}"/>
              </a:ext>
            </a:extLst>
          </p:cNvPr>
          <p:cNvSpPr>
            <a:spLocks noGrp="1"/>
          </p:cNvSpPr>
          <p:nvPr>
            <p:ph type="body" sz="quarter" idx="12" hasCustomPrompt="1"/>
          </p:nvPr>
        </p:nvSpPr>
        <p:spPr>
          <a:xfrm>
            <a:off x="457200" y="457200"/>
            <a:ext cx="8229600" cy="387798"/>
          </a:xfrm>
          <a:prstGeom prst="rect">
            <a:avLst/>
          </a:prstGeom>
        </p:spPr>
        <p:txBody>
          <a:bodyPr wrap="square" lIns="0" tIns="0" rIns="0" bIns="0" anchor="t">
            <a:spAutoFit/>
          </a:bodyPr>
          <a:lstStyle>
            <a:lvl1pPr marL="0" indent="0" algn="l">
              <a:buNone/>
              <a:defRPr sz="2800" b="1">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Slide title</a:t>
            </a:r>
          </a:p>
        </p:txBody>
      </p:sp>
      <p:sp>
        <p:nvSpPr>
          <p:cNvPr id="2" name="Text">
            <a:extLst>
              <a:ext uri="{FF2B5EF4-FFF2-40B4-BE49-F238E27FC236}">
                <a16:creationId xmlns:a16="http://schemas.microsoft.com/office/drawing/2014/main" id="{97F14494-1F24-B4A2-5284-8C9492668C7E}"/>
              </a:ext>
            </a:extLst>
          </p:cNvPr>
          <p:cNvSpPr>
            <a:spLocks noGrp="1"/>
          </p:cNvSpPr>
          <p:nvPr>
            <p:ph sz="quarter" idx="16"/>
          </p:nvPr>
        </p:nvSpPr>
        <p:spPr>
          <a:xfrm>
            <a:off x="3314700" y="1371600"/>
            <a:ext cx="5372101" cy="2560320"/>
          </a:xfrm>
          <a:prstGeom prst="rect">
            <a:avLst/>
          </a:prstGeom>
        </p:spPr>
        <p:txBody>
          <a:bodyPr lIns="0" tIns="0" rIns="0" bIns="0"/>
          <a:lstStyle>
            <a:lvl1pPr>
              <a:buClr>
                <a:schemeClr val="accent3"/>
              </a:buClr>
              <a:defRPr sz="2000">
                <a:solidFill>
                  <a:schemeClr val="accent5"/>
                </a:solidFill>
              </a:defRPr>
            </a:lvl1pPr>
            <a:lvl2pPr>
              <a:buClr>
                <a:schemeClr val="accent3"/>
              </a:buClr>
              <a:defRPr sz="1600">
                <a:solidFill>
                  <a:schemeClr val="accent5"/>
                </a:solidFill>
              </a:defRPr>
            </a:lvl2pPr>
            <a:lvl3pPr>
              <a:buClr>
                <a:schemeClr val="accent3"/>
              </a:buClr>
              <a:defRPr sz="1400">
                <a:solidFill>
                  <a:schemeClr val="accent5"/>
                </a:solidFill>
              </a:defRPr>
            </a:lvl3pPr>
            <a:lvl4pPr>
              <a:buClr>
                <a:schemeClr val="accent3"/>
              </a:buClr>
              <a:defRPr sz="1200">
                <a:solidFill>
                  <a:schemeClr val="accent5"/>
                </a:solidFill>
              </a:defRPr>
            </a:lvl4pPr>
            <a:lvl5pPr>
              <a:buClr>
                <a:schemeClr val="accent3"/>
              </a:buClr>
              <a:defRPr sz="12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39680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and 3-Column Chart">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42A6AB3-8FD4-EAE3-03A8-54530B2AE0E0}"/>
              </a:ext>
            </a:extLst>
          </p:cNvPr>
          <p:cNvSpPr/>
          <p:nvPr userDrawn="1"/>
        </p:nvSpPr>
        <p:spPr>
          <a:xfrm rot="10800000">
            <a:off x="-1" y="4139225"/>
            <a:ext cx="9144000" cy="1004275"/>
          </a:xfrm>
          <a:custGeom>
            <a:avLst/>
            <a:gdLst>
              <a:gd name="connsiteX0" fmla="*/ 0 w 9144000"/>
              <a:gd name="connsiteY0" fmla="*/ 1004275 h 1004275"/>
              <a:gd name="connsiteX1" fmla="*/ 0 w 9144000"/>
              <a:gd name="connsiteY1" fmla="*/ 0 h 1004275"/>
              <a:gd name="connsiteX2" fmla="*/ 9144000 w 9144000"/>
              <a:gd name="connsiteY2" fmla="*/ 0 h 1004275"/>
              <a:gd name="connsiteX3" fmla="*/ 9144000 w 9144000"/>
              <a:gd name="connsiteY3" fmla="*/ 979818 h 1004275"/>
              <a:gd name="connsiteX4" fmla="*/ 8611972 w 9144000"/>
              <a:gd name="connsiteY4" fmla="*/ 917055 h 1004275"/>
              <a:gd name="connsiteX5" fmla="*/ 641952 w 9144000"/>
              <a:gd name="connsiteY5" fmla="*/ 909436 h 100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1004275">
                <a:moveTo>
                  <a:pt x="0" y="1004275"/>
                </a:moveTo>
                <a:lnTo>
                  <a:pt x="0" y="0"/>
                </a:lnTo>
                <a:lnTo>
                  <a:pt x="9144000" y="0"/>
                </a:lnTo>
                <a:lnTo>
                  <a:pt x="9144000" y="979818"/>
                </a:lnTo>
                <a:lnTo>
                  <a:pt x="8611972" y="917055"/>
                </a:lnTo>
                <a:cubicBezTo>
                  <a:pt x="5814974" y="594554"/>
                  <a:pt x="3758913" y="477155"/>
                  <a:pt x="641952" y="909436"/>
                </a:cubicBezTo>
                <a:close/>
              </a:path>
            </a:pathLst>
          </a:cu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7" name="Picture 6">
            <a:extLst>
              <a:ext uri="{FF2B5EF4-FFF2-40B4-BE49-F238E27FC236}">
                <a16:creationId xmlns:a16="http://schemas.microsoft.com/office/drawing/2014/main" id="{3438B115-DEE7-9FCC-2719-94720603BAC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067661" y="4581144"/>
            <a:ext cx="771933" cy="321151"/>
          </a:xfrm>
          <a:prstGeom prst="rect">
            <a:avLst/>
          </a:prstGeom>
          <a:effectLst/>
        </p:spPr>
      </p:pic>
      <p:sp>
        <p:nvSpPr>
          <p:cNvPr id="13" name="Source">
            <a:extLst>
              <a:ext uri="{FF2B5EF4-FFF2-40B4-BE49-F238E27FC236}">
                <a16:creationId xmlns:a16="http://schemas.microsoft.com/office/drawing/2014/main" id="{60A60681-1BF3-3F1E-D960-3CF27F99C9F4}"/>
              </a:ext>
            </a:extLst>
          </p:cNvPr>
          <p:cNvSpPr>
            <a:spLocks noGrp="1"/>
          </p:cNvSpPr>
          <p:nvPr>
            <p:ph type="body" sz="quarter" idx="15" hasCustomPrompt="1"/>
          </p:nvPr>
        </p:nvSpPr>
        <p:spPr>
          <a:xfrm>
            <a:off x="228597" y="4798160"/>
            <a:ext cx="6492240" cy="124650"/>
          </a:xfrm>
          <a:prstGeom prst="rect">
            <a:avLst/>
          </a:prstGeom>
        </p:spPr>
        <p:txBody>
          <a:bodyPr wrap="square" lIns="0" tIns="0" rIns="0" bIns="0" anchor="t">
            <a:spAutoFit/>
          </a:bodyPr>
          <a:lstStyle>
            <a:lvl1pPr marL="0" indent="0" algn="l">
              <a:buNone/>
              <a:defRPr sz="900" b="0" i="1">
                <a:solidFill>
                  <a:schemeClr val="accent5">
                    <a:lumMod val="60000"/>
                    <a:lumOff val="40000"/>
                  </a:schemeClr>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*Source</a:t>
            </a:r>
          </a:p>
        </p:txBody>
      </p:sp>
      <p:sp>
        <p:nvSpPr>
          <p:cNvPr id="11" name="Text">
            <a:extLst>
              <a:ext uri="{FF2B5EF4-FFF2-40B4-BE49-F238E27FC236}">
                <a16:creationId xmlns:a16="http://schemas.microsoft.com/office/drawing/2014/main" id="{992C3D01-2325-DEA6-43CC-10ADD66F0CFA}"/>
              </a:ext>
            </a:extLst>
          </p:cNvPr>
          <p:cNvSpPr>
            <a:spLocks noGrp="1"/>
          </p:cNvSpPr>
          <p:nvPr>
            <p:ph sz="quarter" idx="14"/>
          </p:nvPr>
        </p:nvSpPr>
        <p:spPr>
          <a:xfrm>
            <a:off x="457200" y="1371600"/>
            <a:ext cx="2514600" cy="2560320"/>
          </a:xfrm>
          <a:prstGeom prst="rect">
            <a:avLst/>
          </a:prstGeom>
        </p:spPr>
        <p:txBody>
          <a:bodyPr lIns="0" tIns="0" rIns="0" bIns="0"/>
          <a:lstStyle>
            <a:lvl1pPr>
              <a:buClr>
                <a:schemeClr val="accent3"/>
              </a:buClr>
              <a:defRPr sz="2000">
                <a:solidFill>
                  <a:schemeClr val="accent5"/>
                </a:solidFill>
              </a:defRPr>
            </a:lvl1pPr>
            <a:lvl2pPr>
              <a:buClr>
                <a:schemeClr val="accent3"/>
              </a:buClr>
              <a:defRPr sz="1600">
                <a:solidFill>
                  <a:schemeClr val="accent5"/>
                </a:solidFill>
              </a:defRPr>
            </a:lvl2pPr>
            <a:lvl3pPr>
              <a:buClr>
                <a:schemeClr val="accent3"/>
              </a:buClr>
              <a:defRPr sz="1400">
                <a:solidFill>
                  <a:schemeClr val="accent5"/>
                </a:solidFill>
              </a:defRPr>
            </a:lvl3pPr>
            <a:lvl4pPr>
              <a:buClr>
                <a:schemeClr val="accent3"/>
              </a:buClr>
              <a:defRPr sz="1200">
                <a:solidFill>
                  <a:schemeClr val="accent5"/>
                </a:solidFill>
              </a:defRPr>
            </a:lvl4pPr>
            <a:lvl5pPr>
              <a:buClr>
                <a:schemeClr val="accent3"/>
              </a:buClr>
              <a:defRPr sz="12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a:extLst>
              <a:ext uri="{FF2B5EF4-FFF2-40B4-BE49-F238E27FC236}">
                <a16:creationId xmlns:a16="http://schemas.microsoft.com/office/drawing/2014/main" id="{BDE51675-DCC4-C088-7487-851670AE57A4}"/>
              </a:ext>
            </a:extLst>
          </p:cNvPr>
          <p:cNvSpPr>
            <a:spLocks noGrp="1"/>
          </p:cNvSpPr>
          <p:nvPr>
            <p:ph type="body" sz="quarter" idx="13" hasCustomPrompt="1"/>
          </p:nvPr>
        </p:nvSpPr>
        <p:spPr>
          <a:xfrm>
            <a:off x="457200" y="844998"/>
            <a:ext cx="8229600" cy="276999"/>
          </a:xfrm>
          <a:prstGeom prst="rect">
            <a:avLst/>
          </a:prstGeom>
        </p:spPr>
        <p:txBody>
          <a:bodyPr wrap="square" lIns="0" tIns="0" rIns="0" bIns="0" anchor="t">
            <a:spAutoFit/>
          </a:bodyPr>
          <a:lstStyle>
            <a:lvl1pPr marL="0" indent="0" algn="l">
              <a:buNone/>
              <a:defRPr sz="2000" b="0">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Slide Subtitle (optional)</a:t>
            </a:r>
          </a:p>
        </p:txBody>
      </p:sp>
      <p:sp>
        <p:nvSpPr>
          <p:cNvPr id="9" name="Title">
            <a:extLst>
              <a:ext uri="{FF2B5EF4-FFF2-40B4-BE49-F238E27FC236}">
                <a16:creationId xmlns:a16="http://schemas.microsoft.com/office/drawing/2014/main" id="{B3CDC16E-7762-BEAD-06D5-57A6320C586C}"/>
              </a:ext>
            </a:extLst>
          </p:cNvPr>
          <p:cNvSpPr>
            <a:spLocks noGrp="1"/>
          </p:cNvSpPr>
          <p:nvPr>
            <p:ph type="body" sz="quarter" idx="12" hasCustomPrompt="1"/>
          </p:nvPr>
        </p:nvSpPr>
        <p:spPr>
          <a:xfrm>
            <a:off x="457200" y="457200"/>
            <a:ext cx="8229600" cy="387798"/>
          </a:xfrm>
          <a:prstGeom prst="rect">
            <a:avLst/>
          </a:prstGeom>
        </p:spPr>
        <p:txBody>
          <a:bodyPr wrap="square" lIns="0" tIns="0" rIns="0" bIns="0" anchor="t">
            <a:spAutoFit/>
          </a:bodyPr>
          <a:lstStyle>
            <a:lvl1pPr marL="0" indent="0" algn="l">
              <a:buNone/>
              <a:defRPr sz="2800" b="1">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Slide title</a:t>
            </a:r>
          </a:p>
        </p:txBody>
      </p:sp>
      <p:sp>
        <p:nvSpPr>
          <p:cNvPr id="2" name="Text">
            <a:extLst>
              <a:ext uri="{FF2B5EF4-FFF2-40B4-BE49-F238E27FC236}">
                <a16:creationId xmlns:a16="http://schemas.microsoft.com/office/drawing/2014/main" id="{97F14494-1F24-B4A2-5284-8C9492668C7E}"/>
              </a:ext>
            </a:extLst>
          </p:cNvPr>
          <p:cNvSpPr>
            <a:spLocks noGrp="1"/>
          </p:cNvSpPr>
          <p:nvPr>
            <p:ph sz="quarter" idx="16"/>
          </p:nvPr>
        </p:nvSpPr>
        <p:spPr>
          <a:xfrm>
            <a:off x="3314701" y="1371600"/>
            <a:ext cx="2514600" cy="2560320"/>
          </a:xfrm>
          <a:prstGeom prst="rect">
            <a:avLst/>
          </a:prstGeom>
        </p:spPr>
        <p:txBody>
          <a:bodyPr lIns="0" tIns="0" rIns="0" bIns="0"/>
          <a:lstStyle>
            <a:lvl1pPr>
              <a:buClr>
                <a:schemeClr val="accent3"/>
              </a:buClr>
              <a:defRPr sz="2000">
                <a:solidFill>
                  <a:schemeClr val="accent5"/>
                </a:solidFill>
              </a:defRPr>
            </a:lvl1pPr>
            <a:lvl2pPr>
              <a:buClr>
                <a:schemeClr val="accent3"/>
              </a:buClr>
              <a:defRPr sz="1600">
                <a:solidFill>
                  <a:schemeClr val="accent5"/>
                </a:solidFill>
              </a:defRPr>
            </a:lvl2pPr>
            <a:lvl3pPr>
              <a:buClr>
                <a:schemeClr val="accent3"/>
              </a:buClr>
              <a:defRPr sz="1400">
                <a:solidFill>
                  <a:schemeClr val="accent5"/>
                </a:solidFill>
              </a:defRPr>
            </a:lvl3pPr>
            <a:lvl4pPr>
              <a:buClr>
                <a:schemeClr val="accent3"/>
              </a:buClr>
              <a:defRPr sz="1200">
                <a:solidFill>
                  <a:schemeClr val="accent5"/>
                </a:solidFill>
              </a:defRPr>
            </a:lvl4pPr>
            <a:lvl5pPr>
              <a:buClr>
                <a:schemeClr val="accent3"/>
              </a:buClr>
              <a:defRPr sz="12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a:extLst>
              <a:ext uri="{FF2B5EF4-FFF2-40B4-BE49-F238E27FC236}">
                <a16:creationId xmlns:a16="http://schemas.microsoft.com/office/drawing/2014/main" id="{DB9F05A9-5292-68AD-B804-2CAFDBEC0F8A}"/>
              </a:ext>
            </a:extLst>
          </p:cNvPr>
          <p:cNvSpPr>
            <a:spLocks noGrp="1"/>
          </p:cNvSpPr>
          <p:nvPr>
            <p:ph sz="quarter" idx="17"/>
          </p:nvPr>
        </p:nvSpPr>
        <p:spPr>
          <a:xfrm>
            <a:off x="6172200" y="1371600"/>
            <a:ext cx="2514600" cy="2560320"/>
          </a:xfrm>
          <a:prstGeom prst="rect">
            <a:avLst/>
          </a:prstGeom>
        </p:spPr>
        <p:txBody>
          <a:bodyPr lIns="0" tIns="0" rIns="0" bIns="0"/>
          <a:lstStyle>
            <a:lvl1pPr>
              <a:buClr>
                <a:schemeClr val="accent3"/>
              </a:buClr>
              <a:defRPr sz="2000">
                <a:solidFill>
                  <a:schemeClr val="accent5"/>
                </a:solidFill>
              </a:defRPr>
            </a:lvl1pPr>
            <a:lvl2pPr>
              <a:buClr>
                <a:schemeClr val="accent3"/>
              </a:buClr>
              <a:defRPr sz="1600">
                <a:solidFill>
                  <a:schemeClr val="accent5"/>
                </a:solidFill>
              </a:defRPr>
            </a:lvl2pPr>
            <a:lvl3pPr>
              <a:buClr>
                <a:schemeClr val="accent3"/>
              </a:buClr>
              <a:defRPr sz="1400">
                <a:solidFill>
                  <a:schemeClr val="accent5"/>
                </a:solidFill>
              </a:defRPr>
            </a:lvl3pPr>
            <a:lvl4pPr>
              <a:buClr>
                <a:schemeClr val="accent3"/>
              </a:buClr>
              <a:defRPr sz="1200">
                <a:solidFill>
                  <a:schemeClr val="accent5"/>
                </a:solidFill>
              </a:defRPr>
            </a:lvl4pPr>
            <a:lvl5pPr>
              <a:buClr>
                <a:schemeClr val="accent3"/>
              </a:buClr>
              <a:defRPr sz="12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19172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and 4-Column Chart">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42A6AB3-8FD4-EAE3-03A8-54530B2AE0E0}"/>
              </a:ext>
            </a:extLst>
          </p:cNvPr>
          <p:cNvSpPr/>
          <p:nvPr userDrawn="1"/>
        </p:nvSpPr>
        <p:spPr>
          <a:xfrm rot="10800000">
            <a:off x="-1" y="4139225"/>
            <a:ext cx="9144000" cy="1004275"/>
          </a:xfrm>
          <a:custGeom>
            <a:avLst/>
            <a:gdLst>
              <a:gd name="connsiteX0" fmla="*/ 0 w 9144000"/>
              <a:gd name="connsiteY0" fmla="*/ 1004275 h 1004275"/>
              <a:gd name="connsiteX1" fmla="*/ 0 w 9144000"/>
              <a:gd name="connsiteY1" fmla="*/ 0 h 1004275"/>
              <a:gd name="connsiteX2" fmla="*/ 9144000 w 9144000"/>
              <a:gd name="connsiteY2" fmla="*/ 0 h 1004275"/>
              <a:gd name="connsiteX3" fmla="*/ 9144000 w 9144000"/>
              <a:gd name="connsiteY3" fmla="*/ 979818 h 1004275"/>
              <a:gd name="connsiteX4" fmla="*/ 8611972 w 9144000"/>
              <a:gd name="connsiteY4" fmla="*/ 917055 h 1004275"/>
              <a:gd name="connsiteX5" fmla="*/ 641952 w 9144000"/>
              <a:gd name="connsiteY5" fmla="*/ 909436 h 100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1004275">
                <a:moveTo>
                  <a:pt x="0" y="1004275"/>
                </a:moveTo>
                <a:lnTo>
                  <a:pt x="0" y="0"/>
                </a:lnTo>
                <a:lnTo>
                  <a:pt x="9144000" y="0"/>
                </a:lnTo>
                <a:lnTo>
                  <a:pt x="9144000" y="979818"/>
                </a:lnTo>
                <a:lnTo>
                  <a:pt x="8611972" y="917055"/>
                </a:lnTo>
                <a:cubicBezTo>
                  <a:pt x="5814974" y="594554"/>
                  <a:pt x="3758913" y="477155"/>
                  <a:pt x="641952" y="909436"/>
                </a:cubicBezTo>
                <a:close/>
              </a:path>
            </a:pathLst>
          </a:cu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7" name="Picture 6">
            <a:extLst>
              <a:ext uri="{FF2B5EF4-FFF2-40B4-BE49-F238E27FC236}">
                <a16:creationId xmlns:a16="http://schemas.microsoft.com/office/drawing/2014/main" id="{3438B115-DEE7-9FCC-2719-94720603BAC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067661" y="4581144"/>
            <a:ext cx="771933" cy="321151"/>
          </a:xfrm>
          <a:prstGeom prst="rect">
            <a:avLst/>
          </a:prstGeom>
          <a:effectLst/>
        </p:spPr>
      </p:pic>
      <p:sp>
        <p:nvSpPr>
          <p:cNvPr id="13" name="Source">
            <a:extLst>
              <a:ext uri="{FF2B5EF4-FFF2-40B4-BE49-F238E27FC236}">
                <a16:creationId xmlns:a16="http://schemas.microsoft.com/office/drawing/2014/main" id="{60A60681-1BF3-3F1E-D960-3CF27F99C9F4}"/>
              </a:ext>
            </a:extLst>
          </p:cNvPr>
          <p:cNvSpPr>
            <a:spLocks noGrp="1"/>
          </p:cNvSpPr>
          <p:nvPr>
            <p:ph type="body" sz="quarter" idx="15" hasCustomPrompt="1"/>
          </p:nvPr>
        </p:nvSpPr>
        <p:spPr>
          <a:xfrm>
            <a:off x="228597" y="4798160"/>
            <a:ext cx="6492240" cy="124650"/>
          </a:xfrm>
          <a:prstGeom prst="rect">
            <a:avLst/>
          </a:prstGeom>
        </p:spPr>
        <p:txBody>
          <a:bodyPr wrap="square" lIns="0" tIns="0" rIns="0" bIns="0" anchor="t">
            <a:spAutoFit/>
          </a:bodyPr>
          <a:lstStyle>
            <a:lvl1pPr marL="0" indent="0" algn="l">
              <a:buNone/>
              <a:defRPr sz="900" b="0" i="1">
                <a:solidFill>
                  <a:schemeClr val="accent5">
                    <a:lumMod val="60000"/>
                    <a:lumOff val="40000"/>
                  </a:schemeClr>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*Source</a:t>
            </a:r>
          </a:p>
        </p:txBody>
      </p:sp>
      <p:sp>
        <p:nvSpPr>
          <p:cNvPr id="11" name="Text">
            <a:extLst>
              <a:ext uri="{FF2B5EF4-FFF2-40B4-BE49-F238E27FC236}">
                <a16:creationId xmlns:a16="http://schemas.microsoft.com/office/drawing/2014/main" id="{992C3D01-2325-DEA6-43CC-10ADD66F0CFA}"/>
              </a:ext>
            </a:extLst>
          </p:cNvPr>
          <p:cNvSpPr>
            <a:spLocks noGrp="1"/>
          </p:cNvSpPr>
          <p:nvPr>
            <p:ph sz="quarter" idx="14"/>
          </p:nvPr>
        </p:nvSpPr>
        <p:spPr>
          <a:xfrm>
            <a:off x="457200" y="1371600"/>
            <a:ext cx="1722582" cy="2560320"/>
          </a:xfrm>
          <a:prstGeom prst="rect">
            <a:avLst/>
          </a:prstGeom>
        </p:spPr>
        <p:txBody>
          <a:bodyPr lIns="0" tIns="0" rIns="0" bIns="0"/>
          <a:lstStyle>
            <a:lvl1pPr>
              <a:buClr>
                <a:schemeClr val="accent3"/>
              </a:buClr>
              <a:defRPr sz="2000">
                <a:solidFill>
                  <a:schemeClr val="accent5"/>
                </a:solidFill>
              </a:defRPr>
            </a:lvl1pPr>
            <a:lvl2pPr>
              <a:buClr>
                <a:schemeClr val="accent3"/>
              </a:buClr>
              <a:defRPr sz="1600">
                <a:solidFill>
                  <a:schemeClr val="accent5"/>
                </a:solidFill>
              </a:defRPr>
            </a:lvl2pPr>
            <a:lvl3pPr>
              <a:buClr>
                <a:schemeClr val="accent3"/>
              </a:buClr>
              <a:defRPr sz="1400">
                <a:solidFill>
                  <a:schemeClr val="accent5"/>
                </a:solidFill>
              </a:defRPr>
            </a:lvl3pPr>
            <a:lvl4pPr>
              <a:buClr>
                <a:schemeClr val="accent3"/>
              </a:buClr>
              <a:defRPr sz="1200">
                <a:solidFill>
                  <a:schemeClr val="accent5"/>
                </a:solidFill>
              </a:defRPr>
            </a:lvl4pPr>
            <a:lvl5pPr>
              <a:buClr>
                <a:schemeClr val="accent3"/>
              </a:buClr>
              <a:defRPr sz="12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a:extLst>
              <a:ext uri="{FF2B5EF4-FFF2-40B4-BE49-F238E27FC236}">
                <a16:creationId xmlns:a16="http://schemas.microsoft.com/office/drawing/2014/main" id="{BDE51675-DCC4-C088-7487-851670AE57A4}"/>
              </a:ext>
            </a:extLst>
          </p:cNvPr>
          <p:cNvSpPr>
            <a:spLocks noGrp="1"/>
          </p:cNvSpPr>
          <p:nvPr>
            <p:ph type="body" sz="quarter" idx="13" hasCustomPrompt="1"/>
          </p:nvPr>
        </p:nvSpPr>
        <p:spPr>
          <a:xfrm>
            <a:off x="457200" y="844998"/>
            <a:ext cx="8229600" cy="276999"/>
          </a:xfrm>
          <a:prstGeom prst="rect">
            <a:avLst/>
          </a:prstGeom>
        </p:spPr>
        <p:txBody>
          <a:bodyPr wrap="square" lIns="0" tIns="0" rIns="0" bIns="0" anchor="t">
            <a:spAutoFit/>
          </a:bodyPr>
          <a:lstStyle>
            <a:lvl1pPr marL="0" indent="0" algn="l">
              <a:buNone/>
              <a:defRPr sz="2000" b="0">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Slide Subtitle (optional)</a:t>
            </a:r>
          </a:p>
        </p:txBody>
      </p:sp>
      <p:sp>
        <p:nvSpPr>
          <p:cNvPr id="9" name="Title">
            <a:extLst>
              <a:ext uri="{FF2B5EF4-FFF2-40B4-BE49-F238E27FC236}">
                <a16:creationId xmlns:a16="http://schemas.microsoft.com/office/drawing/2014/main" id="{B3CDC16E-7762-BEAD-06D5-57A6320C586C}"/>
              </a:ext>
            </a:extLst>
          </p:cNvPr>
          <p:cNvSpPr>
            <a:spLocks noGrp="1"/>
          </p:cNvSpPr>
          <p:nvPr>
            <p:ph type="body" sz="quarter" idx="12" hasCustomPrompt="1"/>
          </p:nvPr>
        </p:nvSpPr>
        <p:spPr>
          <a:xfrm>
            <a:off x="457200" y="457200"/>
            <a:ext cx="8229600" cy="387798"/>
          </a:xfrm>
          <a:prstGeom prst="rect">
            <a:avLst/>
          </a:prstGeom>
        </p:spPr>
        <p:txBody>
          <a:bodyPr wrap="square" lIns="0" tIns="0" rIns="0" bIns="0" anchor="t">
            <a:spAutoFit/>
          </a:bodyPr>
          <a:lstStyle>
            <a:lvl1pPr marL="0" indent="0" algn="l">
              <a:buNone/>
              <a:defRPr sz="2800" b="1">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Slide title</a:t>
            </a:r>
          </a:p>
        </p:txBody>
      </p:sp>
      <p:sp>
        <p:nvSpPr>
          <p:cNvPr id="2" name="Text">
            <a:extLst>
              <a:ext uri="{FF2B5EF4-FFF2-40B4-BE49-F238E27FC236}">
                <a16:creationId xmlns:a16="http://schemas.microsoft.com/office/drawing/2014/main" id="{97F14494-1F24-B4A2-5284-8C9492668C7E}"/>
              </a:ext>
            </a:extLst>
          </p:cNvPr>
          <p:cNvSpPr>
            <a:spLocks noGrp="1"/>
          </p:cNvSpPr>
          <p:nvPr>
            <p:ph sz="quarter" idx="16"/>
          </p:nvPr>
        </p:nvSpPr>
        <p:spPr>
          <a:xfrm>
            <a:off x="2624328" y="1371600"/>
            <a:ext cx="1722582" cy="2560320"/>
          </a:xfrm>
          <a:prstGeom prst="rect">
            <a:avLst/>
          </a:prstGeom>
        </p:spPr>
        <p:txBody>
          <a:bodyPr lIns="0" tIns="0" rIns="0" bIns="0"/>
          <a:lstStyle>
            <a:lvl1pPr>
              <a:buClr>
                <a:schemeClr val="accent3"/>
              </a:buClr>
              <a:defRPr sz="2000">
                <a:solidFill>
                  <a:schemeClr val="accent5"/>
                </a:solidFill>
              </a:defRPr>
            </a:lvl1pPr>
            <a:lvl2pPr>
              <a:buClr>
                <a:schemeClr val="accent3"/>
              </a:buClr>
              <a:defRPr sz="1600">
                <a:solidFill>
                  <a:schemeClr val="accent5"/>
                </a:solidFill>
              </a:defRPr>
            </a:lvl2pPr>
            <a:lvl3pPr>
              <a:buClr>
                <a:schemeClr val="accent3"/>
              </a:buClr>
              <a:defRPr sz="1400">
                <a:solidFill>
                  <a:schemeClr val="accent5"/>
                </a:solidFill>
              </a:defRPr>
            </a:lvl3pPr>
            <a:lvl4pPr>
              <a:buClr>
                <a:schemeClr val="accent3"/>
              </a:buClr>
              <a:defRPr sz="1200">
                <a:solidFill>
                  <a:schemeClr val="accent5"/>
                </a:solidFill>
              </a:defRPr>
            </a:lvl4pPr>
            <a:lvl5pPr>
              <a:buClr>
                <a:schemeClr val="accent3"/>
              </a:buClr>
              <a:defRPr sz="12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a:extLst>
              <a:ext uri="{FF2B5EF4-FFF2-40B4-BE49-F238E27FC236}">
                <a16:creationId xmlns:a16="http://schemas.microsoft.com/office/drawing/2014/main" id="{DB9F05A9-5292-68AD-B804-2CAFDBEC0F8A}"/>
              </a:ext>
            </a:extLst>
          </p:cNvPr>
          <p:cNvSpPr>
            <a:spLocks noGrp="1"/>
          </p:cNvSpPr>
          <p:nvPr>
            <p:ph sz="quarter" idx="17"/>
          </p:nvPr>
        </p:nvSpPr>
        <p:spPr>
          <a:xfrm>
            <a:off x="4800600" y="1371600"/>
            <a:ext cx="1722582" cy="2560320"/>
          </a:xfrm>
          <a:prstGeom prst="rect">
            <a:avLst/>
          </a:prstGeom>
        </p:spPr>
        <p:txBody>
          <a:bodyPr lIns="0" tIns="0" rIns="0" bIns="0"/>
          <a:lstStyle>
            <a:lvl1pPr>
              <a:buClr>
                <a:schemeClr val="accent3"/>
              </a:buClr>
              <a:defRPr sz="2000">
                <a:solidFill>
                  <a:schemeClr val="accent5"/>
                </a:solidFill>
              </a:defRPr>
            </a:lvl1pPr>
            <a:lvl2pPr>
              <a:buClr>
                <a:schemeClr val="accent3"/>
              </a:buClr>
              <a:defRPr sz="1600">
                <a:solidFill>
                  <a:schemeClr val="accent5"/>
                </a:solidFill>
              </a:defRPr>
            </a:lvl2pPr>
            <a:lvl3pPr>
              <a:buClr>
                <a:schemeClr val="accent3"/>
              </a:buClr>
              <a:defRPr sz="1400">
                <a:solidFill>
                  <a:schemeClr val="accent5"/>
                </a:solidFill>
              </a:defRPr>
            </a:lvl3pPr>
            <a:lvl4pPr>
              <a:buClr>
                <a:schemeClr val="accent3"/>
              </a:buClr>
              <a:defRPr sz="1200">
                <a:solidFill>
                  <a:schemeClr val="accent5"/>
                </a:solidFill>
              </a:defRPr>
            </a:lvl4pPr>
            <a:lvl5pPr>
              <a:buClr>
                <a:schemeClr val="accent3"/>
              </a:buClr>
              <a:defRPr sz="12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a:extLst>
              <a:ext uri="{FF2B5EF4-FFF2-40B4-BE49-F238E27FC236}">
                <a16:creationId xmlns:a16="http://schemas.microsoft.com/office/drawing/2014/main" id="{DF520B47-5727-2D69-42A7-7E8F3D189AD0}"/>
              </a:ext>
            </a:extLst>
          </p:cNvPr>
          <p:cNvSpPr>
            <a:spLocks noGrp="1"/>
          </p:cNvSpPr>
          <p:nvPr>
            <p:ph sz="quarter" idx="18"/>
          </p:nvPr>
        </p:nvSpPr>
        <p:spPr>
          <a:xfrm>
            <a:off x="6976872" y="1371600"/>
            <a:ext cx="1722582" cy="2560320"/>
          </a:xfrm>
          <a:prstGeom prst="rect">
            <a:avLst/>
          </a:prstGeom>
        </p:spPr>
        <p:txBody>
          <a:bodyPr lIns="0" tIns="0" rIns="0" bIns="0"/>
          <a:lstStyle>
            <a:lvl1pPr>
              <a:buClr>
                <a:schemeClr val="accent3"/>
              </a:buClr>
              <a:defRPr sz="2000">
                <a:solidFill>
                  <a:schemeClr val="accent5"/>
                </a:solidFill>
              </a:defRPr>
            </a:lvl1pPr>
            <a:lvl2pPr>
              <a:buClr>
                <a:schemeClr val="accent3"/>
              </a:buClr>
              <a:defRPr sz="1600">
                <a:solidFill>
                  <a:schemeClr val="accent5"/>
                </a:solidFill>
              </a:defRPr>
            </a:lvl2pPr>
            <a:lvl3pPr>
              <a:buClr>
                <a:schemeClr val="accent3"/>
              </a:buClr>
              <a:defRPr sz="1400">
                <a:solidFill>
                  <a:schemeClr val="accent5"/>
                </a:solidFill>
              </a:defRPr>
            </a:lvl3pPr>
            <a:lvl4pPr>
              <a:buClr>
                <a:schemeClr val="accent3"/>
              </a:buClr>
              <a:defRPr sz="1200">
                <a:solidFill>
                  <a:schemeClr val="accent5"/>
                </a:solidFill>
              </a:defRPr>
            </a:lvl4pPr>
            <a:lvl5pPr>
              <a:buClr>
                <a:schemeClr val="accent3"/>
              </a:buClr>
              <a:defRPr sz="12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02686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and Chart">
    <p:spTree>
      <p:nvGrpSpPr>
        <p:cNvPr id="1" name=""/>
        <p:cNvGrpSpPr/>
        <p:nvPr/>
      </p:nvGrpSpPr>
      <p:grpSpPr>
        <a:xfrm>
          <a:off x="0" y="0"/>
          <a:ext cx="0" cy="0"/>
          <a:chOff x="0" y="0"/>
          <a:chExt cx="0" cy="0"/>
        </a:xfrm>
      </p:grpSpPr>
      <p:sp>
        <p:nvSpPr>
          <p:cNvPr id="10" name="Text">
            <a:extLst>
              <a:ext uri="{FF2B5EF4-FFF2-40B4-BE49-F238E27FC236}">
                <a16:creationId xmlns:a16="http://schemas.microsoft.com/office/drawing/2014/main" id="{039C1388-F936-661C-2C54-28F33D471B69}"/>
              </a:ext>
            </a:extLst>
          </p:cNvPr>
          <p:cNvSpPr>
            <a:spLocks noGrp="1"/>
          </p:cNvSpPr>
          <p:nvPr>
            <p:ph sz="quarter" idx="14"/>
          </p:nvPr>
        </p:nvSpPr>
        <p:spPr>
          <a:xfrm>
            <a:off x="457200" y="1371600"/>
            <a:ext cx="3886200" cy="2560320"/>
          </a:xfrm>
          <a:prstGeom prst="rect">
            <a:avLst/>
          </a:prstGeom>
        </p:spPr>
        <p:txBody>
          <a:bodyPr lIns="0" tIns="0" rIns="0" bIns="0"/>
          <a:lstStyle>
            <a:lvl1pPr>
              <a:buClr>
                <a:schemeClr val="accent3"/>
              </a:buClr>
              <a:defRPr sz="2000">
                <a:solidFill>
                  <a:schemeClr val="accent5"/>
                </a:solidFill>
              </a:defRPr>
            </a:lvl1pPr>
            <a:lvl2pPr>
              <a:buClr>
                <a:schemeClr val="accent3"/>
              </a:buClr>
              <a:defRPr sz="1600">
                <a:solidFill>
                  <a:schemeClr val="accent5"/>
                </a:solidFill>
              </a:defRPr>
            </a:lvl2pPr>
            <a:lvl3pPr>
              <a:buClr>
                <a:schemeClr val="accent3"/>
              </a:buClr>
              <a:defRPr sz="1400">
                <a:solidFill>
                  <a:schemeClr val="accent5"/>
                </a:solidFill>
              </a:defRPr>
            </a:lvl3pPr>
            <a:lvl4pPr>
              <a:buClr>
                <a:schemeClr val="accent3"/>
              </a:buClr>
              <a:defRPr sz="1200">
                <a:solidFill>
                  <a:schemeClr val="accent5"/>
                </a:solidFill>
              </a:defRPr>
            </a:lvl4pPr>
            <a:lvl5pPr>
              <a:buClr>
                <a:schemeClr val="accent3"/>
              </a:buClr>
              <a:defRPr sz="12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E8693864-7B6B-CF4F-40FA-346460D10ABA}"/>
              </a:ext>
            </a:extLst>
          </p:cNvPr>
          <p:cNvSpPr>
            <a:spLocks noGrp="1"/>
          </p:cNvSpPr>
          <p:nvPr>
            <p:ph type="body" sz="quarter" idx="13" hasCustomPrompt="1"/>
          </p:nvPr>
        </p:nvSpPr>
        <p:spPr>
          <a:xfrm>
            <a:off x="457200" y="844998"/>
            <a:ext cx="3886200" cy="276999"/>
          </a:xfrm>
          <a:prstGeom prst="rect">
            <a:avLst/>
          </a:prstGeom>
        </p:spPr>
        <p:txBody>
          <a:bodyPr wrap="square" lIns="0" tIns="0" rIns="0" bIns="0" anchor="t">
            <a:spAutoFit/>
          </a:bodyPr>
          <a:lstStyle>
            <a:lvl1pPr marL="0" indent="0" algn="l">
              <a:buNone/>
              <a:defRPr sz="2000" b="0">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Slide Subtitle (optional)</a:t>
            </a:r>
          </a:p>
        </p:txBody>
      </p:sp>
      <p:sp>
        <p:nvSpPr>
          <p:cNvPr id="7" name="Title">
            <a:extLst>
              <a:ext uri="{FF2B5EF4-FFF2-40B4-BE49-F238E27FC236}">
                <a16:creationId xmlns:a16="http://schemas.microsoft.com/office/drawing/2014/main" id="{6B0F46E5-AB07-0938-7822-E935F20D007B}"/>
              </a:ext>
            </a:extLst>
          </p:cNvPr>
          <p:cNvSpPr>
            <a:spLocks noGrp="1"/>
          </p:cNvSpPr>
          <p:nvPr>
            <p:ph type="body" sz="quarter" idx="12" hasCustomPrompt="1"/>
          </p:nvPr>
        </p:nvSpPr>
        <p:spPr>
          <a:xfrm>
            <a:off x="457200" y="457200"/>
            <a:ext cx="3886200" cy="387798"/>
          </a:xfrm>
          <a:prstGeom prst="rect">
            <a:avLst/>
          </a:prstGeom>
        </p:spPr>
        <p:txBody>
          <a:bodyPr wrap="square" lIns="0" tIns="0" rIns="0" bIns="0" anchor="t">
            <a:spAutoFit/>
          </a:bodyPr>
          <a:lstStyle>
            <a:lvl1pPr marL="0" indent="0" algn="l">
              <a:buNone/>
              <a:defRPr sz="2800" b="1">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Slide title</a:t>
            </a:r>
          </a:p>
        </p:txBody>
      </p:sp>
      <p:sp>
        <p:nvSpPr>
          <p:cNvPr id="4" name="Picture Placeholder 3">
            <a:extLst>
              <a:ext uri="{FF2B5EF4-FFF2-40B4-BE49-F238E27FC236}">
                <a16:creationId xmlns:a16="http://schemas.microsoft.com/office/drawing/2014/main" id="{EE9BC2D5-3ACC-D20A-529C-B78F3A970E56}"/>
              </a:ext>
            </a:extLst>
          </p:cNvPr>
          <p:cNvSpPr>
            <a:spLocks noGrp="1"/>
          </p:cNvSpPr>
          <p:nvPr>
            <p:ph type="pic" sz="quarter" idx="15"/>
          </p:nvPr>
        </p:nvSpPr>
        <p:spPr>
          <a:xfrm>
            <a:off x="4800600" y="457200"/>
            <a:ext cx="3886200" cy="3474720"/>
          </a:xfrm>
          <a:prstGeom prst="rect">
            <a:avLst/>
          </a:prstGeom>
        </p:spPr>
        <p:txBody>
          <a:bodyPr/>
          <a:lstStyle/>
          <a:p>
            <a:endParaRPr lang="en-US"/>
          </a:p>
        </p:txBody>
      </p:sp>
      <p:sp>
        <p:nvSpPr>
          <p:cNvPr id="2" name="Freeform 1">
            <a:extLst>
              <a:ext uri="{FF2B5EF4-FFF2-40B4-BE49-F238E27FC236}">
                <a16:creationId xmlns:a16="http://schemas.microsoft.com/office/drawing/2014/main" id="{89BB09C8-E60E-0B40-BED0-155A32FCF2CD}"/>
              </a:ext>
            </a:extLst>
          </p:cNvPr>
          <p:cNvSpPr/>
          <p:nvPr userDrawn="1"/>
        </p:nvSpPr>
        <p:spPr>
          <a:xfrm rot="10800000">
            <a:off x="-1" y="4139225"/>
            <a:ext cx="9144000" cy="1004275"/>
          </a:xfrm>
          <a:custGeom>
            <a:avLst/>
            <a:gdLst>
              <a:gd name="connsiteX0" fmla="*/ 0 w 9144000"/>
              <a:gd name="connsiteY0" fmla="*/ 1004275 h 1004275"/>
              <a:gd name="connsiteX1" fmla="*/ 0 w 9144000"/>
              <a:gd name="connsiteY1" fmla="*/ 0 h 1004275"/>
              <a:gd name="connsiteX2" fmla="*/ 9144000 w 9144000"/>
              <a:gd name="connsiteY2" fmla="*/ 0 h 1004275"/>
              <a:gd name="connsiteX3" fmla="*/ 9144000 w 9144000"/>
              <a:gd name="connsiteY3" fmla="*/ 979818 h 1004275"/>
              <a:gd name="connsiteX4" fmla="*/ 8611972 w 9144000"/>
              <a:gd name="connsiteY4" fmla="*/ 917055 h 1004275"/>
              <a:gd name="connsiteX5" fmla="*/ 641952 w 9144000"/>
              <a:gd name="connsiteY5" fmla="*/ 909436 h 100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1004275">
                <a:moveTo>
                  <a:pt x="0" y="1004275"/>
                </a:moveTo>
                <a:lnTo>
                  <a:pt x="0" y="0"/>
                </a:lnTo>
                <a:lnTo>
                  <a:pt x="9144000" y="0"/>
                </a:lnTo>
                <a:lnTo>
                  <a:pt x="9144000" y="979818"/>
                </a:lnTo>
                <a:lnTo>
                  <a:pt x="8611972" y="917055"/>
                </a:lnTo>
                <a:cubicBezTo>
                  <a:pt x="5814974" y="594554"/>
                  <a:pt x="3758913" y="477155"/>
                  <a:pt x="641952" y="909436"/>
                </a:cubicBezTo>
                <a:close/>
              </a:path>
            </a:pathLst>
          </a:cu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3" name="Picture 6">
            <a:extLst>
              <a:ext uri="{FF2B5EF4-FFF2-40B4-BE49-F238E27FC236}">
                <a16:creationId xmlns:a16="http://schemas.microsoft.com/office/drawing/2014/main" id="{7E29E896-CE0C-5F12-839F-641451F7680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067661" y="4581144"/>
            <a:ext cx="771933" cy="321151"/>
          </a:xfrm>
          <a:prstGeom prst="rect">
            <a:avLst/>
          </a:prstGeom>
          <a:effectLst/>
        </p:spPr>
      </p:pic>
      <p:sp>
        <p:nvSpPr>
          <p:cNvPr id="9" name="Source">
            <a:extLst>
              <a:ext uri="{FF2B5EF4-FFF2-40B4-BE49-F238E27FC236}">
                <a16:creationId xmlns:a16="http://schemas.microsoft.com/office/drawing/2014/main" id="{01DF6A32-0B53-B84B-1F3D-74F1E82CEEB5}"/>
              </a:ext>
            </a:extLst>
          </p:cNvPr>
          <p:cNvSpPr>
            <a:spLocks noGrp="1"/>
          </p:cNvSpPr>
          <p:nvPr>
            <p:ph type="body" sz="quarter" idx="16" hasCustomPrompt="1"/>
          </p:nvPr>
        </p:nvSpPr>
        <p:spPr>
          <a:xfrm>
            <a:off x="228597" y="4798160"/>
            <a:ext cx="6492240" cy="124650"/>
          </a:xfrm>
          <a:prstGeom prst="rect">
            <a:avLst/>
          </a:prstGeom>
        </p:spPr>
        <p:txBody>
          <a:bodyPr wrap="square" lIns="0" tIns="0" rIns="0" bIns="0" anchor="t">
            <a:spAutoFit/>
          </a:bodyPr>
          <a:lstStyle>
            <a:lvl1pPr marL="0" indent="0" algn="l">
              <a:buNone/>
              <a:defRPr sz="900" b="0" i="1">
                <a:solidFill>
                  <a:schemeClr val="accent5">
                    <a:lumMod val="60000"/>
                    <a:lumOff val="40000"/>
                  </a:schemeClr>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*Source</a:t>
            </a:r>
          </a:p>
        </p:txBody>
      </p:sp>
    </p:spTree>
    <p:extLst>
      <p:ext uri="{BB962C8B-B14F-4D97-AF65-F5344CB8AC3E}">
        <p14:creationId xmlns:p14="http://schemas.microsoft.com/office/powerpoint/2010/main" val="3116346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and Chart Blank">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42A6AB3-8FD4-EAE3-03A8-54530B2AE0E0}"/>
              </a:ext>
            </a:extLst>
          </p:cNvPr>
          <p:cNvSpPr/>
          <p:nvPr userDrawn="1"/>
        </p:nvSpPr>
        <p:spPr>
          <a:xfrm rot="10800000">
            <a:off x="-1" y="4139225"/>
            <a:ext cx="9144000" cy="1004275"/>
          </a:xfrm>
          <a:custGeom>
            <a:avLst/>
            <a:gdLst>
              <a:gd name="connsiteX0" fmla="*/ 0 w 9144000"/>
              <a:gd name="connsiteY0" fmla="*/ 1004275 h 1004275"/>
              <a:gd name="connsiteX1" fmla="*/ 0 w 9144000"/>
              <a:gd name="connsiteY1" fmla="*/ 0 h 1004275"/>
              <a:gd name="connsiteX2" fmla="*/ 9144000 w 9144000"/>
              <a:gd name="connsiteY2" fmla="*/ 0 h 1004275"/>
              <a:gd name="connsiteX3" fmla="*/ 9144000 w 9144000"/>
              <a:gd name="connsiteY3" fmla="*/ 979818 h 1004275"/>
              <a:gd name="connsiteX4" fmla="*/ 8611972 w 9144000"/>
              <a:gd name="connsiteY4" fmla="*/ 917055 h 1004275"/>
              <a:gd name="connsiteX5" fmla="*/ 641952 w 9144000"/>
              <a:gd name="connsiteY5" fmla="*/ 909436 h 100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1004275">
                <a:moveTo>
                  <a:pt x="0" y="1004275"/>
                </a:moveTo>
                <a:lnTo>
                  <a:pt x="0" y="0"/>
                </a:lnTo>
                <a:lnTo>
                  <a:pt x="9144000" y="0"/>
                </a:lnTo>
                <a:lnTo>
                  <a:pt x="9144000" y="979818"/>
                </a:lnTo>
                <a:lnTo>
                  <a:pt x="8611972" y="917055"/>
                </a:lnTo>
                <a:cubicBezTo>
                  <a:pt x="5814974" y="594554"/>
                  <a:pt x="3758913" y="477155"/>
                  <a:pt x="641952" y="909436"/>
                </a:cubicBezTo>
                <a:close/>
              </a:path>
            </a:pathLst>
          </a:cu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6" name="Source">
            <a:extLst>
              <a:ext uri="{FF2B5EF4-FFF2-40B4-BE49-F238E27FC236}">
                <a16:creationId xmlns:a16="http://schemas.microsoft.com/office/drawing/2014/main" id="{03EA8A8A-E3E3-6311-FE1C-6445B8A2BF66}"/>
              </a:ext>
            </a:extLst>
          </p:cNvPr>
          <p:cNvSpPr>
            <a:spLocks noGrp="1"/>
          </p:cNvSpPr>
          <p:nvPr>
            <p:ph type="body" sz="quarter" idx="15" hasCustomPrompt="1"/>
          </p:nvPr>
        </p:nvSpPr>
        <p:spPr>
          <a:xfrm>
            <a:off x="228597" y="4798160"/>
            <a:ext cx="6492240" cy="124650"/>
          </a:xfrm>
          <a:prstGeom prst="rect">
            <a:avLst/>
          </a:prstGeom>
        </p:spPr>
        <p:txBody>
          <a:bodyPr wrap="square" lIns="0" tIns="0" rIns="0" bIns="0" anchor="t">
            <a:spAutoFit/>
          </a:bodyPr>
          <a:lstStyle>
            <a:lvl1pPr marL="0" indent="0" algn="l">
              <a:buNone/>
              <a:defRPr sz="900" b="0" i="1">
                <a:solidFill>
                  <a:schemeClr val="accent5">
                    <a:lumMod val="60000"/>
                    <a:lumOff val="40000"/>
                  </a:schemeClr>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*Source</a:t>
            </a:r>
          </a:p>
        </p:txBody>
      </p:sp>
      <p:sp>
        <p:nvSpPr>
          <p:cNvPr id="10" name="Subtitle">
            <a:extLst>
              <a:ext uri="{FF2B5EF4-FFF2-40B4-BE49-F238E27FC236}">
                <a16:creationId xmlns:a16="http://schemas.microsoft.com/office/drawing/2014/main" id="{BDE51675-DCC4-C088-7487-851670AE57A4}"/>
              </a:ext>
            </a:extLst>
          </p:cNvPr>
          <p:cNvSpPr>
            <a:spLocks noGrp="1"/>
          </p:cNvSpPr>
          <p:nvPr>
            <p:ph type="body" sz="quarter" idx="13" hasCustomPrompt="1"/>
          </p:nvPr>
        </p:nvSpPr>
        <p:spPr>
          <a:xfrm>
            <a:off x="457200" y="844998"/>
            <a:ext cx="8229600" cy="276999"/>
          </a:xfrm>
          <a:prstGeom prst="rect">
            <a:avLst/>
          </a:prstGeom>
        </p:spPr>
        <p:txBody>
          <a:bodyPr wrap="square" lIns="0" tIns="0" rIns="0" bIns="0" anchor="t">
            <a:spAutoFit/>
          </a:bodyPr>
          <a:lstStyle>
            <a:lvl1pPr marL="0" indent="0" algn="l">
              <a:buNone/>
              <a:defRPr sz="2000" b="0">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Slide Subtitle (optional)</a:t>
            </a:r>
          </a:p>
        </p:txBody>
      </p:sp>
      <p:sp>
        <p:nvSpPr>
          <p:cNvPr id="9" name="Title">
            <a:extLst>
              <a:ext uri="{FF2B5EF4-FFF2-40B4-BE49-F238E27FC236}">
                <a16:creationId xmlns:a16="http://schemas.microsoft.com/office/drawing/2014/main" id="{B3CDC16E-7762-BEAD-06D5-57A6320C586C}"/>
              </a:ext>
            </a:extLst>
          </p:cNvPr>
          <p:cNvSpPr>
            <a:spLocks noGrp="1"/>
          </p:cNvSpPr>
          <p:nvPr>
            <p:ph type="body" sz="quarter" idx="12" hasCustomPrompt="1"/>
          </p:nvPr>
        </p:nvSpPr>
        <p:spPr>
          <a:xfrm>
            <a:off x="457200" y="457200"/>
            <a:ext cx="8229600" cy="387798"/>
          </a:xfrm>
          <a:prstGeom prst="rect">
            <a:avLst/>
          </a:prstGeom>
        </p:spPr>
        <p:txBody>
          <a:bodyPr wrap="square" lIns="0" tIns="0" rIns="0" bIns="0" anchor="t">
            <a:spAutoFit/>
          </a:bodyPr>
          <a:lstStyle>
            <a:lvl1pPr marL="0" indent="0" algn="l">
              <a:buNone/>
              <a:defRPr sz="2800" b="1">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Slide title</a:t>
            </a:r>
          </a:p>
        </p:txBody>
      </p:sp>
      <p:pic>
        <p:nvPicPr>
          <p:cNvPr id="12" name="Picture 11">
            <a:extLst>
              <a:ext uri="{FF2B5EF4-FFF2-40B4-BE49-F238E27FC236}">
                <a16:creationId xmlns:a16="http://schemas.microsoft.com/office/drawing/2014/main" id="{4A02424F-E62E-E605-7F76-1C1585C1794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067661" y="4581144"/>
            <a:ext cx="771933" cy="321151"/>
          </a:xfrm>
          <a:prstGeom prst="rect">
            <a:avLst/>
          </a:prstGeom>
          <a:effectLst/>
        </p:spPr>
      </p:pic>
    </p:spTree>
    <p:extLst>
      <p:ext uri="{BB962C8B-B14F-4D97-AF65-F5344CB8AC3E}">
        <p14:creationId xmlns:p14="http://schemas.microsoft.com/office/powerpoint/2010/main" val="40752962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hart Blank">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42A6AB3-8FD4-EAE3-03A8-54530B2AE0E0}"/>
              </a:ext>
            </a:extLst>
          </p:cNvPr>
          <p:cNvSpPr/>
          <p:nvPr userDrawn="1"/>
        </p:nvSpPr>
        <p:spPr>
          <a:xfrm rot="10800000">
            <a:off x="-1" y="4139225"/>
            <a:ext cx="9144000" cy="1004275"/>
          </a:xfrm>
          <a:custGeom>
            <a:avLst/>
            <a:gdLst>
              <a:gd name="connsiteX0" fmla="*/ 0 w 9144000"/>
              <a:gd name="connsiteY0" fmla="*/ 1004275 h 1004275"/>
              <a:gd name="connsiteX1" fmla="*/ 0 w 9144000"/>
              <a:gd name="connsiteY1" fmla="*/ 0 h 1004275"/>
              <a:gd name="connsiteX2" fmla="*/ 9144000 w 9144000"/>
              <a:gd name="connsiteY2" fmla="*/ 0 h 1004275"/>
              <a:gd name="connsiteX3" fmla="*/ 9144000 w 9144000"/>
              <a:gd name="connsiteY3" fmla="*/ 979818 h 1004275"/>
              <a:gd name="connsiteX4" fmla="*/ 8611972 w 9144000"/>
              <a:gd name="connsiteY4" fmla="*/ 917055 h 1004275"/>
              <a:gd name="connsiteX5" fmla="*/ 641952 w 9144000"/>
              <a:gd name="connsiteY5" fmla="*/ 909436 h 100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1004275">
                <a:moveTo>
                  <a:pt x="0" y="1004275"/>
                </a:moveTo>
                <a:lnTo>
                  <a:pt x="0" y="0"/>
                </a:lnTo>
                <a:lnTo>
                  <a:pt x="9144000" y="0"/>
                </a:lnTo>
                <a:lnTo>
                  <a:pt x="9144000" y="979818"/>
                </a:lnTo>
                <a:lnTo>
                  <a:pt x="8611972" y="917055"/>
                </a:lnTo>
                <a:cubicBezTo>
                  <a:pt x="5814974" y="594554"/>
                  <a:pt x="3758913" y="477155"/>
                  <a:pt x="641952" y="909436"/>
                </a:cubicBezTo>
                <a:close/>
              </a:path>
            </a:pathLst>
          </a:cu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6" name="Source">
            <a:extLst>
              <a:ext uri="{FF2B5EF4-FFF2-40B4-BE49-F238E27FC236}">
                <a16:creationId xmlns:a16="http://schemas.microsoft.com/office/drawing/2014/main" id="{03EA8A8A-E3E3-6311-FE1C-6445B8A2BF66}"/>
              </a:ext>
            </a:extLst>
          </p:cNvPr>
          <p:cNvSpPr>
            <a:spLocks noGrp="1"/>
          </p:cNvSpPr>
          <p:nvPr>
            <p:ph type="body" sz="quarter" idx="15" hasCustomPrompt="1"/>
          </p:nvPr>
        </p:nvSpPr>
        <p:spPr>
          <a:xfrm>
            <a:off x="228597" y="4798160"/>
            <a:ext cx="6492240" cy="124650"/>
          </a:xfrm>
          <a:prstGeom prst="rect">
            <a:avLst/>
          </a:prstGeom>
        </p:spPr>
        <p:txBody>
          <a:bodyPr wrap="square" lIns="0" tIns="0" rIns="0" bIns="0" anchor="t">
            <a:spAutoFit/>
          </a:bodyPr>
          <a:lstStyle>
            <a:lvl1pPr marL="0" indent="0" algn="l">
              <a:buNone/>
              <a:defRPr sz="900" b="0" i="1">
                <a:solidFill>
                  <a:schemeClr val="accent5">
                    <a:lumMod val="60000"/>
                    <a:lumOff val="40000"/>
                  </a:schemeClr>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*Source</a:t>
            </a:r>
          </a:p>
        </p:txBody>
      </p:sp>
      <p:pic>
        <p:nvPicPr>
          <p:cNvPr id="12" name="Picture 11">
            <a:extLst>
              <a:ext uri="{FF2B5EF4-FFF2-40B4-BE49-F238E27FC236}">
                <a16:creationId xmlns:a16="http://schemas.microsoft.com/office/drawing/2014/main" id="{4A02424F-E62E-E605-7F76-1C1585C1794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067661" y="4581144"/>
            <a:ext cx="771933" cy="321151"/>
          </a:xfrm>
          <a:prstGeom prst="rect">
            <a:avLst/>
          </a:prstGeom>
          <a:effectLst/>
        </p:spPr>
      </p:pic>
    </p:spTree>
    <p:extLst>
      <p:ext uri="{BB962C8B-B14F-4D97-AF65-F5344CB8AC3E}">
        <p14:creationId xmlns:p14="http://schemas.microsoft.com/office/powerpoint/2010/main" val="753405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hite Logo">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24125254-67AE-3090-962A-FBE27A29FEBB}"/>
              </a:ext>
            </a:extLst>
          </p:cNvPr>
          <p:cNvSpPr/>
          <p:nvPr userDrawn="1"/>
        </p:nvSpPr>
        <p:spPr>
          <a:xfrm rot="5400000">
            <a:off x="2742426" y="-2742427"/>
            <a:ext cx="3659146" cy="9144000"/>
          </a:xfrm>
          <a:custGeom>
            <a:avLst/>
            <a:gdLst>
              <a:gd name="connsiteX0" fmla="*/ 0 w 3659146"/>
              <a:gd name="connsiteY0" fmla="*/ 9144000 h 9144000"/>
              <a:gd name="connsiteX1" fmla="*/ 0 w 3659146"/>
              <a:gd name="connsiteY1" fmla="*/ 0 h 9144000"/>
              <a:gd name="connsiteX2" fmla="*/ 3350190 w 3659146"/>
              <a:gd name="connsiteY2" fmla="*/ 0 h 9144000"/>
              <a:gd name="connsiteX3" fmla="*/ 3358988 w 3659146"/>
              <a:gd name="connsiteY3" fmla="*/ 54573 h 9144000"/>
              <a:gd name="connsiteX4" fmla="*/ 3659146 w 3659146"/>
              <a:gd name="connsiteY4" fmla="*/ 4571999 h 9144000"/>
              <a:gd name="connsiteX5" fmla="*/ 3600599 w 3659146"/>
              <a:gd name="connsiteY5" fmla="*/ 6650881 h 9144000"/>
              <a:gd name="connsiteX6" fmla="*/ 3583205 w 3659146"/>
              <a:gd name="connsiteY6" fmla="*/ 6908007 h 9144000"/>
              <a:gd name="connsiteX7" fmla="*/ 3538087 w 3659146"/>
              <a:gd name="connsiteY7" fmla="*/ 7510551 h 9144000"/>
              <a:gd name="connsiteX8" fmla="*/ 3537907 w 3659146"/>
              <a:gd name="connsiteY8" fmla="*/ 7512587 h 9144000"/>
              <a:gd name="connsiteX9" fmla="*/ 3489359 w 3659146"/>
              <a:gd name="connsiteY9" fmla="*/ 8031478 h 9144000"/>
              <a:gd name="connsiteX10" fmla="*/ 3484323 w 3659146"/>
              <a:gd name="connsiteY10" fmla="*/ 8079713 h 9144000"/>
              <a:gd name="connsiteX11" fmla="*/ 3435206 w 3659146"/>
              <a:gd name="connsiteY11" fmla="*/ 8523519 h 9144000"/>
              <a:gd name="connsiteX12" fmla="*/ 3358987 w 3659146"/>
              <a:gd name="connsiteY12" fmla="*/ 9089424 h 9144000"/>
              <a:gd name="connsiteX13" fmla="*/ 3350189 w 3659146"/>
              <a:gd name="connsiteY13" fmla="*/ 914400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9146" h="9144000">
                <a:moveTo>
                  <a:pt x="0" y="9144000"/>
                </a:moveTo>
                <a:lnTo>
                  <a:pt x="0" y="0"/>
                </a:lnTo>
                <a:lnTo>
                  <a:pt x="3350190" y="0"/>
                </a:lnTo>
                <a:lnTo>
                  <a:pt x="3358988" y="54573"/>
                </a:lnTo>
                <a:cubicBezTo>
                  <a:pt x="3548247" y="1336847"/>
                  <a:pt x="3659146" y="2893596"/>
                  <a:pt x="3659146" y="4571999"/>
                </a:cubicBezTo>
                <a:cubicBezTo>
                  <a:pt x="3659146" y="5291314"/>
                  <a:pt x="3638776" y="5988284"/>
                  <a:pt x="3600599" y="6650881"/>
                </a:cubicBezTo>
                <a:lnTo>
                  <a:pt x="3583205" y="6908007"/>
                </a:lnTo>
                <a:lnTo>
                  <a:pt x="3538087" y="7510551"/>
                </a:lnTo>
                <a:lnTo>
                  <a:pt x="3537907" y="7512587"/>
                </a:lnTo>
                <a:lnTo>
                  <a:pt x="3489359" y="8031478"/>
                </a:lnTo>
                <a:lnTo>
                  <a:pt x="3484323" y="8079713"/>
                </a:lnTo>
                <a:lnTo>
                  <a:pt x="3435206" y="8523519"/>
                </a:lnTo>
                <a:cubicBezTo>
                  <a:pt x="3411462" y="8717458"/>
                  <a:pt x="3386024" y="8906242"/>
                  <a:pt x="3358987" y="9089424"/>
                </a:cubicBezTo>
                <a:lnTo>
                  <a:pt x="3350189" y="9144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4" name="Picture Placeholder 3">
            <a:extLst>
              <a:ext uri="{FF2B5EF4-FFF2-40B4-BE49-F238E27FC236}">
                <a16:creationId xmlns:a16="http://schemas.microsoft.com/office/drawing/2014/main" id="{59DF5BDC-A8FF-73B7-6500-2827D2F6AB68}"/>
              </a:ext>
            </a:extLst>
          </p:cNvPr>
          <p:cNvSpPr>
            <a:spLocks noGrp="1"/>
          </p:cNvSpPr>
          <p:nvPr>
            <p:ph type="pic" sz="quarter" idx="10"/>
          </p:nvPr>
        </p:nvSpPr>
        <p:spPr>
          <a:xfrm>
            <a:off x="-1" y="0"/>
            <a:ext cx="9143999" cy="3620531"/>
          </a:xfrm>
          <a:custGeom>
            <a:avLst/>
            <a:gdLst>
              <a:gd name="connsiteX0" fmla="*/ 0 w 9143999"/>
              <a:gd name="connsiteY0" fmla="*/ 0 h 3620531"/>
              <a:gd name="connsiteX1" fmla="*/ 9143999 w 9143999"/>
              <a:gd name="connsiteY1" fmla="*/ 0 h 3620531"/>
              <a:gd name="connsiteX2" fmla="*/ 9143999 w 9143999"/>
              <a:gd name="connsiteY2" fmla="*/ 3311575 h 3620531"/>
              <a:gd name="connsiteX3" fmla="*/ 9089427 w 9143999"/>
              <a:gd name="connsiteY3" fmla="*/ 3320373 h 3620531"/>
              <a:gd name="connsiteX4" fmla="*/ 4572001 w 9143999"/>
              <a:gd name="connsiteY4" fmla="*/ 3620531 h 3620531"/>
              <a:gd name="connsiteX5" fmla="*/ 54575 w 9143999"/>
              <a:gd name="connsiteY5" fmla="*/ 3320373 h 3620531"/>
              <a:gd name="connsiteX6" fmla="*/ 0 w 9143999"/>
              <a:gd name="connsiteY6" fmla="*/ 3311575 h 362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9" h="3620531">
                <a:moveTo>
                  <a:pt x="0" y="0"/>
                </a:moveTo>
                <a:lnTo>
                  <a:pt x="9143999" y="0"/>
                </a:lnTo>
                <a:lnTo>
                  <a:pt x="9143999" y="3311575"/>
                </a:lnTo>
                <a:lnTo>
                  <a:pt x="9089427" y="3320373"/>
                </a:lnTo>
                <a:cubicBezTo>
                  <a:pt x="7807153" y="3509633"/>
                  <a:pt x="6250404" y="3620531"/>
                  <a:pt x="4572001" y="3620531"/>
                </a:cubicBezTo>
                <a:cubicBezTo>
                  <a:pt x="2893599" y="3620531"/>
                  <a:pt x="1336850" y="3509633"/>
                  <a:pt x="54575" y="3320373"/>
                </a:cubicBezTo>
                <a:lnTo>
                  <a:pt x="0" y="3311575"/>
                </a:lnTo>
                <a:close/>
              </a:path>
            </a:pathLst>
          </a:custGeom>
        </p:spPr>
        <p:txBody>
          <a:bodyPr wrap="square">
            <a:noAutofit/>
          </a:bodyPr>
          <a:lstStyle/>
          <a:p>
            <a:endParaRPr lang="en-US"/>
          </a:p>
        </p:txBody>
      </p:sp>
      <p:sp>
        <p:nvSpPr>
          <p:cNvPr id="59" name="Text">
            <a:extLst>
              <a:ext uri="{FF2B5EF4-FFF2-40B4-BE49-F238E27FC236}">
                <a16:creationId xmlns:a16="http://schemas.microsoft.com/office/drawing/2014/main" id="{0DBA58C1-05B1-4A5D-A6C6-FF6EF2C44324}"/>
              </a:ext>
            </a:extLst>
          </p:cNvPr>
          <p:cNvSpPr>
            <a:spLocks noGrp="1"/>
          </p:cNvSpPr>
          <p:nvPr>
            <p:ph type="body" sz="quarter" idx="13" hasCustomPrompt="1"/>
          </p:nvPr>
        </p:nvSpPr>
        <p:spPr>
          <a:xfrm>
            <a:off x="457200" y="4493295"/>
            <a:ext cx="8229600" cy="221599"/>
          </a:xfrm>
          <a:prstGeom prst="rect">
            <a:avLst/>
          </a:prstGeom>
        </p:spPr>
        <p:txBody>
          <a:bodyPr lIns="0" tIns="0" rIns="0" bIns="0" anchor="ctr">
            <a:spAutoFit/>
          </a:bodyPr>
          <a:lstStyle>
            <a:lvl1pPr marL="0" indent="0" algn="ctr">
              <a:buNone/>
              <a:defRPr sz="1600" b="0">
                <a:solidFill>
                  <a:schemeClr val="accent5"/>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Additional Text</a:t>
            </a:r>
          </a:p>
        </p:txBody>
      </p:sp>
      <p:cxnSp>
        <p:nvCxnSpPr>
          <p:cNvPr id="54" name="Straight Connector 53">
            <a:extLst>
              <a:ext uri="{FF2B5EF4-FFF2-40B4-BE49-F238E27FC236}">
                <a16:creationId xmlns:a16="http://schemas.microsoft.com/office/drawing/2014/main" id="{BDCB19C8-2854-5F4D-1154-A2428A755D05}"/>
              </a:ext>
            </a:extLst>
          </p:cNvPr>
          <p:cNvCxnSpPr>
            <a:cxnSpLocks/>
          </p:cNvCxnSpPr>
          <p:nvPr userDrawn="1"/>
        </p:nvCxnSpPr>
        <p:spPr>
          <a:xfrm>
            <a:off x="2397309" y="4414916"/>
            <a:ext cx="4349382"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7" name="Title">
            <a:extLst>
              <a:ext uri="{FF2B5EF4-FFF2-40B4-BE49-F238E27FC236}">
                <a16:creationId xmlns:a16="http://schemas.microsoft.com/office/drawing/2014/main" id="{FE47FBD3-26C8-DF10-8225-5EADD291688B}"/>
              </a:ext>
            </a:extLst>
          </p:cNvPr>
          <p:cNvSpPr>
            <a:spLocks noGrp="1"/>
          </p:cNvSpPr>
          <p:nvPr>
            <p:ph type="body" sz="quarter" idx="11" hasCustomPrompt="1"/>
          </p:nvPr>
        </p:nvSpPr>
        <p:spPr>
          <a:xfrm>
            <a:off x="457200" y="3972323"/>
            <a:ext cx="8229600" cy="387798"/>
          </a:xfrm>
          <a:prstGeom prst="rect">
            <a:avLst/>
          </a:prstGeom>
        </p:spPr>
        <p:txBody>
          <a:bodyPr lIns="0" tIns="0" rIns="0" bIns="0" anchor="ctr">
            <a:spAutoFit/>
          </a:bodyPr>
          <a:lstStyle>
            <a:lvl1pPr marL="0" indent="0" algn="ctr">
              <a:buNone/>
              <a:defRPr sz="2800" b="1">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TITLE</a:t>
            </a:r>
          </a:p>
        </p:txBody>
      </p:sp>
      <p:pic>
        <p:nvPicPr>
          <p:cNvPr id="2" name="Picture 1">
            <a:extLst>
              <a:ext uri="{FF2B5EF4-FFF2-40B4-BE49-F238E27FC236}">
                <a16:creationId xmlns:a16="http://schemas.microsoft.com/office/drawing/2014/main" id="{B5FCB1F2-C3C6-2DF1-E01E-CB0BDBE7CE7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95016" y="304994"/>
            <a:ext cx="1436988" cy="597837"/>
          </a:xfrm>
          <a:prstGeom prst="rect">
            <a:avLst/>
          </a:prstGeom>
          <a:effectLst>
            <a:outerShdw blurRad="136148" dir="5400000" algn="ctr" rotWithShape="0">
              <a:schemeClr val="tx1">
                <a:alpha val="50088"/>
              </a:schemeClr>
            </a:outerShdw>
          </a:effectLst>
        </p:spPr>
      </p:pic>
    </p:spTree>
    <p:extLst>
      <p:ext uri="{BB962C8B-B14F-4D97-AF65-F5344CB8AC3E}">
        <p14:creationId xmlns:p14="http://schemas.microsoft.com/office/powerpoint/2010/main" val="893727274"/>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nd Slide, White Logo">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6E6CB684-C127-07AB-AABA-1908FF257F28}"/>
              </a:ext>
            </a:extLst>
          </p:cNvPr>
          <p:cNvSpPr/>
          <p:nvPr userDrawn="1"/>
        </p:nvSpPr>
        <p:spPr>
          <a:xfrm rot="5400000">
            <a:off x="2742426" y="-2742427"/>
            <a:ext cx="3659146" cy="9144000"/>
          </a:xfrm>
          <a:custGeom>
            <a:avLst/>
            <a:gdLst>
              <a:gd name="connsiteX0" fmla="*/ 0 w 3659146"/>
              <a:gd name="connsiteY0" fmla="*/ 9144000 h 9144000"/>
              <a:gd name="connsiteX1" fmla="*/ 0 w 3659146"/>
              <a:gd name="connsiteY1" fmla="*/ 0 h 9144000"/>
              <a:gd name="connsiteX2" fmla="*/ 3350190 w 3659146"/>
              <a:gd name="connsiteY2" fmla="*/ 0 h 9144000"/>
              <a:gd name="connsiteX3" fmla="*/ 3358988 w 3659146"/>
              <a:gd name="connsiteY3" fmla="*/ 54573 h 9144000"/>
              <a:gd name="connsiteX4" fmla="*/ 3659146 w 3659146"/>
              <a:gd name="connsiteY4" fmla="*/ 4571999 h 9144000"/>
              <a:gd name="connsiteX5" fmla="*/ 3600599 w 3659146"/>
              <a:gd name="connsiteY5" fmla="*/ 6650881 h 9144000"/>
              <a:gd name="connsiteX6" fmla="*/ 3583205 w 3659146"/>
              <a:gd name="connsiteY6" fmla="*/ 6908007 h 9144000"/>
              <a:gd name="connsiteX7" fmla="*/ 3538087 w 3659146"/>
              <a:gd name="connsiteY7" fmla="*/ 7510551 h 9144000"/>
              <a:gd name="connsiteX8" fmla="*/ 3537907 w 3659146"/>
              <a:gd name="connsiteY8" fmla="*/ 7512587 h 9144000"/>
              <a:gd name="connsiteX9" fmla="*/ 3489359 w 3659146"/>
              <a:gd name="connsiteY9" fmla="*/ 8031478 h 9144000"/>
              <a:gd name="connsiteX10" fmla="*/ 3484323 w 3659146"/>
              <a:gd name="connsiteY10" fmla="*/ 8079713 h 9144000"/>
              <a:gd name="connsiteX11" fmla="*/ 3435206 w 3659146"/>
              <a:gd name="connsiteY11" fmla="*/ 8523519 h 9144000"/>
              <a:gd name="connsiteX12" fmla="*/ 3358987 w 3659146"/>
              <a:gd name="connsiteY12" fmla="*/ 9089424 h 9144000"/>
              <a:gd name="connsiteX13" fmla="*/ 3350189 w 3659146"/>
              <a:gd name="connsiteY13" fmla="*/ 914400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9146" h="9144000">
                <a:moveTo>
                  <a:pt x="0" y="9144000"/>
                </a:moveTo>
                <a:lnTo>
                  <a:pt x="0" y="0"/>
                </a:lnTo>
                <a:lnTo>
                  <a:pt x="3350190" y="0"/>
                </a:lnTo>
                <a:lnTo>
                  <a:pt x="3358988" y="54573"/>
                </a:lnTo>
                <a:cubicBezTo>
                  <a:pt x="3548247" y="1336847"/>
                  <a:pt x="3659146" y="2893596"/>
                  <a:pt x="3659146" y="4571999"/>
                </a:cubicBezTo>
                <a:cubicBezTo>
                  <a:pt x="3659146" y="5291314"/>
                  <a:pt x="3638776" y="5988284"/>
                  <a:pt x="3600599" y="6650881"/>
                </a:cubicBezTo>
                <a:lnTo>
                  <a:pt x="3583205" y="6908007"/>
                </a:lnTo>
                <a:lnTo>
                  <a:pt x="3538087" y="7510551"/>
                </a:lnTo>
                <a:lnTo>
                  <a:pt x="3537907" y="7512587"/>
                </a:lnTo>
                <a:lnTo>
                  <a:pt x="3489359" y="8031478"/>
                </a:lnTo>
                <a:lnTo>
                  <a:pt x="3484323" y="8079713"/>
                </a:lnTo>
                <a:lnTo>
                  <a:pt x="3435206" y="8523519"/>
                </a:lnTo>
                <a:cubicBezTo>
                  <a:pt x="3411462" y="8717458"/>
                  <a:pt x="3386024" y="8906242"/>
                  <a:pt x="3358987" y="9089424"/>
                </a:cubicBezTo>
                <a:lnTo>
                  <a:pt x="3350189" y="9144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4" name="Picture Placeholder 3">
            <a:extLst>
              <a:ext uri="{FF2B5EF4-FFF2-40B4-BE49-F238E27FC236}">
                <a16:creationId xmlns:a16="http://schemas.microsoft.com/office/drawing/2014/main" id="{67090F21-A06D-61BE-9FDD-3EB0E395B0D0}"/>
              </a:ext>
            </a:extLst>
          </p:cNvPr>
          <p:cNvSpPr>
            <a:spLocks noGrp="1"/>
          </p:cNvSpPr>
          <p:nvPr>
            <p:ph type="pic" sz="quarter" idx="10"/>
          </p:nvPr>
        </p:nvSpPr>
        <p:spPr>
          <a:xfrm>
            <a:off x="-1" y="0"/>
            <a:ext cx="9143999" cy="3620531"/>
          </a:xfrm>
          <a:custGeom>
            <a:avLst/>
            <a:gdLst>
              <a:gd name="connsiteX0" fmla="*/ 0 w 9143999"/>
              <a:gd name="connsiteY0" fmla="*/ 0 h 3620531"/>
              <a:gd name="connsiteX1" fmla="*/ 9143999 w 9143999"/>
              <a:gd name="connsiteY1" fmla="*/ 0 h 3620531"/>
              <a:gd name="connsiteX2" fmla="*/ 9143999 w 9143999"/>
              <a:gd name="connsiteY2" fmla="*/ 3311575 h 3620531"/>
              <a:gd name="connsiteX3" fmla="*/ 9089427 w 9143999"/>
              <a:gd name="connsiteY3" fmla="*/ 3320373 h 3620531"/>
              <a:gd name="connsiteX4" fmla="*/ 4572001 w 9143999"/>
              <a:gd name="connsiteY4" fmla="*/ 3620531 h 3620531"/>
              <a:gd name="connsiteX5" fmla="*/ 54575 w 9143999"/>
              <a:gd name="connsiteY5" fmla="*/ 3320373 h 3620531"/>
              <a:gd name="connsiteX6" fmla="*/ 0 w 9143999"/>
              <a:gd name="connsiteY6" fmla="*/ 3311575 h 362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9" h="3620531">
                <a:moveTo>
                  <a:pt x="0" y="0"/>
                </a:moveTo>
                <a:lnTo>
                  <a:pt x="9143999" y="0"/>
                </a:lnTo>
                <a:lnTo>
                  <a:pt x="9143999" y="3311575"/>
                </a:lnTo>
                <a:lnTo>
                  <a:pt x="9089427" y="3320373"/>
                </a:lnTo>
                <a:cubicBezTo>
                  <a:pt x="7807153" y="3509633"/>
                  <a:pt x="6250404" y="3620531"/>
                  <a:pt x="4572001" y="3620531"/>
                </a:cubicBezTo>
                <a:cubicBezTo>
                  <a:pt x="2893599" y="3620531"/>
                  <a:pt x="1336850" y="3509633"/>
                  <a:pt x="54575" y="3320373"/>
                </a:cubicBezTo>
                <a:lnTo>
                  <a:pt x="0" y="3311575"/>
                </a:lnTo>
                <a:close/>
              </a:path>
            </a:pathLst>
          </a:custGeom>
        </p:spPr>
        <p:txBody>
          <a:bodyPr wrap="square">
            <a:noAutofit/>
          </a:bodyPr>
          <a:lstStyle/>
          <a:p>
            <a:endParaRPr lang="en-US"/>
          </a:p>
        </p:txBody>
      </p:sp>
      <p:sp>
        <p:nvSpPr>
          <p:cNvPr id="57" name="Title">
            <a:extLst>
              <a:ext uri="{FF2B5EF4-FFF2-40B4-BE49-F238E27FC236}">
                <a16:creationId xmlns:a16="http://schemas.microsoft.com/office/drawing/2014/main" id="{FE47FBD3-26C8-DF10-8225-5EADD291688B}"/>
              </a:ext>
            </a:extLst>
          </p:cNvPr>
          <p:cNvSpPr>
            <a:spLocks noGrp="1"/>
          </p:cNvSpPr>
          <p:nvPr>
            <p:ph type="body" sz="quarter" idx="11" hasCustomPrompt="1"/>
          </p:nvPr>
        </p:nvSpPr>
        <p:spPr>
          <a:xfrm>
            <a:off x="457200" y="4215384"/>
            <a:ext cx="8229600" cy="387798"/>
          </a:xfrm>
          <a:prstGeom prst="rect">
            <a:avLst/>
          </a:prstGeom>
        </p:spPr>
        <p:txBody>
          <a:bodyPr lIns="0" tIns="0" rIns="0" bIns="0" anchor="ctr">
            <a:spAutoFit/>
          </a:bodyPr>
          <a:lstStyle>
            <a:lvl1pPr marL="0" indent="0" algn="ctr">
              <a:buNone/>
              <a:defRPr sz="2800" b="1">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THANK YOU</a:t>
            </a:r>
          </a:p>
        </p:txBody>
      </p:sp>
      <p:pic>
        <p:nvPicPr>
          <p:cNvPr id="2" name="Picture 1">
            <a:extLst>
              <a:ext uri="{FF2B5EF4-FFF2-40B4-BE49-F238E27FC236}">
                <a16:creationId xmlns:a16="http://schemas.microsoft.com/office/drawing/2014/main" id="{B5FCB1F2-C3C6-2DF1-E01E-CB0BDBE7CE7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95016" y="304994"/>
            <a:ext cx="1436988" cy="597837"/>
          </a:xfrm>
          <a:prstGeom prst="rect">
            <a:avLst/>
          </a:prstGeom>
          <a:effectLst>
            <a:outerShdw blurRad="136148" dir="5400000" algn="ctr" rotWithShape="0">
              <a:schemeClr val="tx1">
                <a:alpha val="50088"/>
              </a:schemeClr>
            </a:outerShdw>
          </a:effectLst>
        </p:spPr>
      </p:pic>
    </p:spTree>
    <p:extLst>
      <p:ext uri="{BB962C8B-B14F-4D97-AF65-F5344CB8AC3E}">
        <p14:creationId xmlns:p14="http://schemas.microsoft.com/office/powerpoint/2010/main" val="3266884406"/>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nd Slide, Blue Logo">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BC0F99B8-AE2D-7CDF-30A7-5FF86119DDE1}"/>
              </a:ext>
            </a:extLst>
          </p:cNvPr>
          <p:cNvSpPr/>
          <p:nvPr userDrawn="1"/>
        </p:nvSpPr>
        <p:spPr>
          <a:xfrm rot="5400000">
            <a:off x="2742426" y="-2742427"/>
            <a:ext cx="3659146" cy="9144000"/>
          </a:xfrm>
          <a:custGeom>
            <a:avLst/>
            <a:gdLst>
              <a:gd name="connsiteX0" fmla="*/ 0 w 3659146"/>
              <a:gd name="connsiteY0" fmla="*/ 9144000 h 9144000"/>
              <a:gd name="connsiteX1" fmla="*/ 0 w 3659146"/>
              <a:gd name="connsiteY1" fmla="*/ 0 h 9144000"/>
              <a:gd name="connsiteX2" fmla="*/ 3350190 w 3659146"/>
              <a:gd name="connsiteY2" fmla="*/ 0 h 9144000"/>
              <a:gd name="connsiteX3" fmla="*/ 3358988 w 3659146"/>
              <a:gd name="connsiteY3" fmla="*/ 54573 h 9144000"/>
              <a:gd name="connsiteX4" fmla="*/ 3659146 w 3659146"/>
              <a:gd name="connsiteY4" fmla="*/ 4571999 h 9144000"/>
              <a:gd name="connsiteX5" fmla="*/ 3600599 w 3659146"/>
              <a:gd name="connsiteY5" fmla="*/ 6650881 h 9144000"/>
              <a:gd name="connsiteX6" fmla="*/ 3583205 w 3659146"/>
              <a:gd name="connsiteY6" fmla="*/ 6908007 h 9144000"/>
              <a:gd name="connsiteX7" fmla="*/ 3538087 w 3659146"/>
              <a:gd name="connsiteY7" fmla="*/ 7510551 h 9144000"/>
              <a:gd name="connsiteX8" fmla="*/ 3537907 w 3659146"/>
              <a:gd name="connsiteY8" fmla="*/ 7512587 h 9144000"/>
              <a:gd name="connsiteX9" fmla="*/ 3489359 w 3659146"/>
              <a:gd name="connsiteY9" fmla="*/ 8031478 h 9144000"/>
              <a:gd name="connsiteX10" fmla="*/ 3484323 w 3659146"/>
              <a:gd name="connsiteY10" fmla="*/ 8079713 h 9144000"/>
              <a:gd name="connsiteX11" fmla="*/ 3435206 w 3659146"/>
              <a:gd name="connsiteY11" fmla="*/ 8523519 h 9144000"/>
              <a:gd name="connsiteX12" fmla="*/ 3358987 w 3659146"/>
              <a:gd name="connsiteY12" fmla="*/ 9089424 h 9144000"/>
              <a:gd name="connsiteX13" fmla="*/ 3350189 w 3659146"/>
              <a:gd name="connsiteY13" fmla="*/ 914400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9146" h="9144000">
                <a:moveTo>
                  <a:pt x="0" y="9144000"/>
                </a:moveTo>
                <a:lnTo>
                  <a:pt x="0" y="0"/>
                </a:lnTo>
                <a:lnTo>
                  <a:pt x="3350190" y="0"/>
                </a:lnTo>
                <a:lnTo>
                  <a:pt x="3358988" y="54573"/>
                </a:lnTo>
                <a:cubicBezTo>
                  <a:pt x="3548247" y="1336847"/>
                  <a:pt x="3659146" y="2893596"/>
                  <a:pt x="3659146" y="4571999"/>
                </a:cubicBezTo>
                <a:cubicBezTo>
                  <a:pt x="3659146" y="5291314"/>
                  <a:pt x="3638776" y="5988284"/>
                  <a:pt x="3600599" y="6650881"/>
                </a:cubicBezTo>
                <a:lnTo>
                  <a:pt x="3583205" y="6908007"/>
                </a:lnTo>
                <a:lnTo>
                  <a:pt x="3538087" y="7510551"/>
                </a:lnTo>
                <a:lnTo>
                  <a:pt x="3537907" y="7512587"/>
                </a:lnTo>
                <a:lnTo>
                  <a:pt x="3489359" y="8031478"/>
                </a:lnTo>
                <a:lnTo>
                  <a:pt x="3484323" y="8079713"/>
                </a:lnTo>
                <a:lnTo>
                  <a:pt x="3435206" y="8523519"/>
                </a:lnTo>
                <a:cubicBezTo>
                  <a:pt x="3411462" y="8717458"/>
                  <a:pt x="3386024" y="8906242"/>
                  <a:pt x="3358987" y="9089424"/>
                </a:cubicBezTo>
                <a:lnTo>
                  <a:pt x="3350189" y="9144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4" name="Picture Placeholder 3">
            <a:extLst>
              <a:ext uri="{FF2B5EF4-FFF2-40B4-BE49-F238E27FC236}">
                <a16:creationId xmlns:a16="http://schemas.microsoft.com/office/drawing/2014/main" id="{7FC2DCAE-7547-DE66-B5CC-9EABD2EC5778}"/>
              </a:ext>
            </a:extLst>
          </p:cNvPr>
          <p:cNvSpPr>
            <a:spLocks noGrp="1"/>
          </p:cNvSpPr>
          <p:nvPr>
            <p:ph type="pic" sz="quarter" idx="10"/>
          </p:nvPr>
        </p:nvSpPr>
        <p:spPr>
          <a:xfrm>
            <a:off x="-1" y="0"/>
            <a:ext cx="9143999" cy="3620531"/>
          </a:xfrm>
          <a:custGeom>
            <a:avLst/>
            <a:gdLst>
              <a:gd name="connsiteX0" fmla="*/ 0 w 9143999"/>
              <a:gd name="connsiteY0" fmla="*/ 0 h 3620531"/>
              <a:gd name="connsiteX1" fmla="*/ 9143999 w 9143999"/>
              <a:gd name="connsiteY1" fmla="*/ 0 h 3620531"/>
              <a:gd name="connsiteX2" fmla="*/ 9143999 w 9143999"/>
              <a:gd name="connsiteY2" fmla="*/ 3311575 h 3620531"/>
              <a:gd name="connsiteX3" fmla="*/ 9089427 w 9143999"/>
              <a:gd name="connsiteY3" fmla="*/ 3320373 h 3620531"/>
              <a:gd name="connsiteX4" fmla="*/ 4572001 w 9143999"/>
              <a:gd name="connsiteY4" fmla="*/ 3620531 h 3620531"/>
              <a:gd name="connsiteX5" fmla="*/ 54575 w 9143999"/>
              <a:gd name="connsiteY5" fmla="*/ 3320373 h 3620531"/>
              <a:gd name="connsiteX6" fmla="*/ 0 w 9143999"/>
              <a:gd name="connsiteY6" fmla="*/ 3311575 h 362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9" h="3620531">
                <a:moveTo>
                  <a:pt x="0" y="0"/>
                </a:moveTo>
                <a:lnTo>
                  <a:pt x="9143999" y="0"/>
                </a:lnTo>
                <a:lnTo>
                  <a:pt x="9143999" y="3311575"/>
                </a:lnTo>
                <a:lnTo>
                  <a:pt x="9089427" y="3320373"/>
                </a:lnTo>
                <a:cubicBezTo>
                  <a:pt x="7807153" y="3509633"/>
                  <a:pt x="6250404" y="3620531"/>
                  <a:pt x="4572001" y="3620531"/>
                </a:cubicBezTo>
                <a:cubicBezTo>
                  <a:pt x="2893599" y="3620531"/>
                  <a:pt x="1336850" y="3509633"/>
                  <a:pt x="54575" y="3320373"/>
                </a:cubicBezTo>
                <a:lnTo>
                  <a:pt x="0" y="3311575"/>
                </a:lnTo>
                <a:close/>
              </a:path>
            </a:pathLst>
          </a:custGeom>
        </p:spPr>
        <p:txBody>
          <a:bodyPr wrap="square">
            <a:noAutofit/>
          </a:bodyPr>
          <a:lstStyle/>
          <a:p>
            <a:endParaRPr lang="en-US"/>
          </a:p>
        </p:txBody>
      </p:sp>
      <p:sp>
        <p:nvSpPr>
          <p:cNvPr id="57" name="Title">
            <a:extLst>
              <a:ext uri="{FF2B5EF4-FFF2-40B4-BE49-F238E27FC236}">
                <a16:creationId xmlns:a16="http://schemas.microsoft.com/office/drawing/2014/main" id="{FE47FBD3-26C8-DF10-8225-5EADD291688B}"/>
              </a:ext>
            </a:extLst>
          </p:cNvPr>
          <p:cNvSpPr>
            <a:spLocks noGrp="1"/>
          </p:cNvSpPr>
          <p:nvPr>
            <p:ph type="body" sz="quarter" idx="11" hasCustomPrompt="1"/>
          </p:nvPr>
        </p:nvSpPr>
        <p:spPr>
          <a:xfrm>
            <a:off x="457200" y="4215384"/>
            <a:ext cx="8229600" cy="387798"/>
          </a:xfrm>
          <a:prstGeom prst="rect">
            <a:avLst/>
          </a:prstGeom>
        </p:spPr>
        <p:txBody>
          <a:bodyPr lIns="0" tIns="0" rIns="0" bIns="0" anchor="ctr">
            <a:spAutoFit/>
          </a:bodyPr>
          <a:lstStyle>
            <a:lvl1pPr marL="0" indent="0" algn="ctr">
              <a:buNone/>
              <a:defRPr sz="2800" b="1">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THANK YOU</a:t>
            </a:r>
          </a:p>
        </p:txBody>
      </p:sp>
      <p:pic>
        <p:nvPicPr>
          <p:cNvPr id="3" name="Logo">
            <a:extLst>
              <a:ext uri="{FF2B5EF4-FFF2-40B4-BE49-F238E27FC236}">
                <a16:creationId xmlns:a16="http://schemas.microsoft.com/office/drawing/2014/main" id="{3640E567-98ED-536D-C1C6-38A9FFAF1AB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95846" y="301752"/>
            <a:ext cx="1430299" cy="595054"/>
          </a:xfrm>
          <a:prstGeom prst="rect">
            <a:avLst/>
          </a:prstGeom>
          <a:effectLst>
            <a:outerShdw blurRad="136148" dir="5400000" algn="ctr" rotWithShape="0">
              <a:schemeClr val="bg1">
                <a:alpha val="50000"/>
              </a:schemeClr>
            </a:outerShdw>
          </a:effectLst>
        </p:spPr>
      </p:pic>
    </p:spTree>
    <p:extLst>
      <p:ext uri="{BB962C8B-B14F-4D97-AF65-F5344CB8AC3E}">
        <p14:creationId xmlns:p14="http://schemas.microsoft.com/office/powerpoint/2010/main" val="4246583705"/>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Blue Logo">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7DAE3D0D-1DE4-4CCE-41D9-4780182B551B}"/>
              </a:ext>
            </a:extLst>
          </p:cNvPr>
          <p:cNvSpPr/>
          <p:nvPr userDrawn="1"/>
        </p:nvSpPr>
        <p:spPr>
          <a:xfrm rot="5400000">
            <a:off x="2742426" y="-2742427"/>
            <a:ext cx="3659146" cy="9144000"/>
          </a:xfrm>
          <a:custGeom>
            <a:avLst/>
            <a:gdLst>
              <a:gd name="connsiteX0" fmla="*/ 0 w 3659146"/>
              <a:gd name="connsiteY0" fmla="*/ 9144000 h 9144000"/>
              <a:gd name="connsiteX1" fmla="*/ 0 w 3659146"/>
              <a:gd name="connsiteY1" fmla="*/ 0 h 9144000"/>
              <a:gd name="connsiteX2" fmla="*/ 3350190 w 3659146"/>
              <a:gd name="connsiteY2" fmla="*/ 0 h 9144000"/>
              <a:gd name="connsiteX3" fmla="*/ 3358988 w 3659146"/>
              <a:gd name="connsiteY3" fmla="*/ 54573 h 9144000"/>
              <a:gd name="connsiteX4" fmla="*/ 3659146 w 3659146"/>
              <a:gd name="connsiteY4" fmla="*/ 4571999 h 9144000"/>
              <a:gd name="connsiteX5" fmla="*/ 3600599 w 3659146"/>
              <a:gd name="connsiteY5" fmla="*/ 6650881 h 9144000"/>
              <a:gd name="connsiteX6" fmla="*/ 3583205 w 3659146"/>
              <a:gd name="connsiteY6" fmla="*/ 6908007 h 9144000"/>
              <a:gd name="connsiteX7" fmla="*/ 3538087 w 3659146"/>
              <a:gd name="connsiteY7" fmla="*/ 7510551 h 9144000"/>
              <a:gd name="connsiteX8" fmla="*/ 3537907 w 3659146"/>
              <a:gd name="connsiteY8" fmla="*/ 7512587 h 9144000"/>
              <a:gd name="connsiteX9" fmla="*/ 3489359 w 3659146"/>
              <a:gd name="connsiteY9" fmla="*/ 8031478 h 9144000"/>
              <a:gd name="connsiteX10" fmla="*/ 3484323 w 3659146"/>
              <a:gd name="connsiteY10" fmla="*/ 8079713 h 9144000"/>
              <a:gd name="connsiteX11" fmla="*/ 3435206 w 3659146"/>
              <a:gd name="connsiteY11" fmla="*/ 8523519 h 9144000"/>
              <a:gd name="connsiteX12" fmla="*/ 3358987 w 3659146"/>
              <a:gd name="connsiteY12" fmla="*/ 9089424 h 9144000"/>
              <a:gd name="connsiteX13" fmla="*/ 3350189 w 3659146"/>
              <a:gd name="connsiteY13" fmla="*/ 914400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9146" h="9144000">
                <a:moveTo>
                  <a:pt x="0" y="9144000"/>
                </a:moveTo>
                <a:lnTo>
                  <a:pt x="0" y="0"/>
                </a:lnTo>
                <a:lnTo>
                  <a:pt x="3350190" y="0"/>
                </a:lnTo>
                <a:lnTo>
                  <a:pt x="3358988" y="54573"/>
                </a:lnTo>
                <a:cubicBezTo>
                  <a:pt x="3548247" y="1336847"/>
                  <a:pt x="3659146" y="2893596"/>
                  <a:pt x="3659146" y="4571999"/>
                </a:cubicBezTo>
                <a:cubicBezTo>
                  <a:pt x="3659146" y="5291314"/>
                  <a:pt x="3638776" y="5988284"/>
                  <a:pt x="3600599" y="6650881"/>
                </a:cubicBezTo>
                <a:lnTo>
                  <a:pt x="3583205" y="6908007"/>
                </a:lnTo>
                <a:lnTo>
                  <a:pt x="3538087" y="7510551"/>
                </a:lnTo>
                <a:lnTo>
                  <a:pt x="3537907" y="7512587"/>
                </a:lnTo>
                <a:lnTo>
                  <a:pt x="3489359" y="8031478"/>
                </a:lnTo>
                <a:lnTo>
                  <a:pt x="3484323" y="8079713"/>
                </a:lnTo>
                <a:lnTo>
                  <a:pt x="3435206" y="8523519"/>
                </a:lnTo>
                <a:cubicBezTo>
                  <a:pt x="3411462" y="8717458"/>
                  <a:pt x="3386024" y="8906242"/>
                  <a:pt x="3358987" y="9089424"/>
                </a:cubicBezTo>
                <a:lnTo>
                  <a:pt x="3350189" y="9144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4" name="Picture Placeholder 3">
            <a:extLst>
              <a:ext uri="{FF2B5EF4-FFF2-40B4-BE49-F238E27FC236}">
                <a16:creationId xmlns:a16="http://schemas.microsoft.com/office/drawing/2014/main" id="{1EC1C521-1B1F-5602-7081-C7EF49253FC8}"/>
              </a:ext>
            </a:extLst>
          </p:cNvPr>
          <p:cNvSpPr>
            <a:spLocks noGrp="1"/>
          </p:cNvSpPr>
          <p:nvPr>
            <p:ph type="pic" sz="quarter" idx="10"/>
          </p:nvPr>
        </p:nvSpPr>
        <p:spPr>
          <a:xfrm>
            <a:off x="-1" y="0"/>
            <a:ext cx="9143999" cy="3620531"/>
          </a:xfrm>
          <a:custGeom>
            <a:avLst/>
            <a:gdLst>
              <a:gd name="connsiteX0" fmla="*/ 0 w 9143999"/>
              <a:gd name="connsiteY0" fmla="*/ 0 h 3620531"/>
              <a:gd name="connsiteX1" fmla="*/ 9143999 w 9143999"/>
              <a:gd name="connsiteY1" fmla="*/ 0 h 3620531"/>
              <a:gd name="connsiteX2" fmla="*/ 9143999 w 9143999"/>
              <a:gd name="connsiteY2" fmla="*/ 3311575 h 3620531"/>
              <a:gd name="connsiteX3" fmla="*/ 9089427 w 9143999"/>
              <a:gd name="connsiteY3" fmla="*/ 3320373 h 3620531"/>
              <a:gd name="connsiteX4" fmla="*/ 4572001 w 9143999"/>
              <a:gd name="connsiteY4" fmla="*/ 3620531 h 3620531"/>
              <a:gd name="connsiteX5" fmla="*/ 54575 w 9143999"/>
              <a:gd name="connsiteY5" fmla="*/ 3320373 h 3620531"/>
              <a:gd name="connsiteX6" fmla="*/ 0 w 9143999"/>
              <a:gd name="connsiteY6" fmla="*/ 3311575 h 362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9" h="3620531">
                <a:moveTo>
                  <a:pt x="0" y="0"/>
                </a:moveTo>
                <a:lnTo>
                  <a:pt x="9143999" y="0"/>
                </a:lnTo>
                <a:lnTo>
                  <a:pt x="9143999" y="3311575"/>
                </a:lnTo>
                <a:lnTo>
                  <a:pt x="9089427" y="3320373"/>
                </a:lnTo>
                <a:cubicBezTo>
                  <a:pt x="7807153" y="3509633"/>
                  <a:pt x="6250404" y="3620531"/>
                  <a:pt x="4572001" y="3620531"/>
                </a:cubicBezTo>
                <a:cubicBezTo>
                  <a:pt x="2893599" y="3620531"/>
                  <a:pt x="1336850" y="3509633"/>
                  <a:pt x="54575" y="3320373"/>
                </a:cubicBezTo>
                <a:lnTo>
                  <a:pt x="0" y="3311575"/>
                </a:lnTo>
                <a:close/>
              </a:path>
            </a:pathLst>
          </a:custGeom>
        </p:spPr>
        <p:txBody>
          <a:bodyPr wrap="square">
            <a:noAutofit/>
          </a:bodyPr>
          <a:lstStyle/>
          <a:p>
            <a:endParaRPr lang="en-US"/>
          </a:p>
        </p:txBody>
      </p:sp>
      <p:sp>
        <p:nvSpPr>
          <p:cNvPr id="59" name="Text">
            <a:extLst>
              <a:ext uri="{FF2B5EF4-FFF2-40B4-BE49-F238E27FC236}">
                <a16:creationId xmlns:a16="http://schemas.microsoft.com/office/drawing/2014/main" id="{0DBA58C1-05B1-4A5D-A6C6-FF6EF2C44324}"/>
              </a:ext>
            </a:extLst>
          </p:cNvPr>
          <p:cNvSpPr>
            <a:spLocks noGrp="1"/>
          </p:cNvSpPr>
          <p:nvPr>
            <p:ph type="body" sz="quarter" idx="13" hasCustomPrompt="1"/>
          </p:nvPr>
        </p:nvSpPr>
        <p:spPr>
          <a:xfrm>
            <a:off x="457200" y="4493295"/>
            <a:ext cx="8229600" cy="221599"/>
          </a:xfrm>
          <a:prstGeom prst="rect">
            <a:avLst/>
          </a:prstGeom>
        </p:spPr>
        <p:txBody>
          <a:bodyPr lIns="0" tIns="0" rIns="0" bIns="0" anchor="ctr">
            <a:spAutoFit/>
          </a:bodyPr>
          <a:lstStyle>
            <a:lvl1pPr marL="0" indent="0" algn="ctr">
              <a:buNone/>
              <a:defRPr sz="1600" b="0">
                <a:solidFill>
                  <a:schemeClr val="accent5"/>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Additional Text</a:t>
            </a:r>
          </a:p>
        </p:txBody>
      </p:sp>
      <p:cxnSp>
        <p:nvCxnSpPr>
          <p:cNvPr id="54" name="Straight Connector 53">
            <a:extLst>
              <a:ext uri="{FF2B5EF4-FFF2-40B4-BE49-F238E27FC236}">
                <a16:creationId xmlns:a16="http://schemas.microsoft.com/office/drawing/2014/main" id="{BDCB19C8-2854-5F4D-1154-A2428A755D05}"/>
              </a:ext>
            </a:extLst>
          </p:cNvPr>
          <p:cNvCxnSpPr>
            <a:cxnSpLocks/>
          </p:cNvCxnSpPr>
          <p:nvPr userDrawn="1"/>
        </p:nvCxnSpPr>
        <p:spPr>
          <a:xfrm>
            <a:off x="2397309" y="4414916"/>
            <a:ext cx="4349382"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7" name="Title">
            <a:extLst>
              <a:ext uri="{FF2B5EF4-FFF2-40B4-BE49-F238E27FC236}">
                <a16:creationId xmlns:a16="http://schemas.microsoft.com/office/drawing/2014/main" id="{FE47FBD3-26C8-DF10-8225-5EADD291688B}"/>
              </a:ext>
            </a:extLst>
          </p:cNvPr>
          <p:cNvSpPr>
            <a:spLocks noGrp="1"/>
          </p:cNvSpPr>
          <p:nvPr>
            <p:ph type="body" sz="quarter" idx="11" hasCustomPrompt="1"/>
          </p:nvPr>
        </p:nvSpPr>
        <p:spPr>
          <a:xfrm>
            <a:off x="457200" y="3972323"/>
            <a:ext cx="8229600" cy="387798"/>
          </a:xfrm>
          <a:prstGeom prst="rect">
            <a:avLst/>
          </a:prstGeom>
        </p:spPr>
        <p:txBody>
          <a:bodyPr lIns="0" tIns="0" rIns="0" bIns="0" anchor="ctr">
            <a:spAutoFit/>
          </a:bodyPr>
          <a:lstStyle>
            <a:lvl1pPr marL="0" indent="0" algn="ctr">
              <a:buNone/>
              <a:defRPr sz="2800" b="1">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TITLE</a:t>
            </a:r>
          </a:p>
        </p:txBody>
      </p:sp>
      <p:pic>
        <p:nvPicPr>
          <p:cNvPr id="3" name="Logo">
            <a:extLst>
              <a:ext uri="{FF2B5EF4-FFF2-40B4-BE49-F238E27FC236}">
                <a16:creationId xmlns:a16="http://schemas.microsoft.com/office/drawing/2014/main" id="{3640E567-98ED-536D-C1C6-38A9FFAF1AB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95846" y="301752"/>
            <a:ext cx="1430299" cy="595054"/>
          </a:xfrm>
          <a:prstGeom prst="rect">
            <a:avLst/>
          </a:prstGeom>
          <a:effectLst>
            <a:outerShdw blurRad="136148" dir="5400000" algn="ctr" rotWithShape="0">
              <a:schemeClr val="bg1">
                <a:alpha val="50000"/>
              </a:schemeClr>
            </a:outerShdw>
          </a:effectLst>
        </p:spPr>
      </p:pic>
    </p:spTree>
    <p:extLst>
      <p:ext uri="{BB962C8B-B14F-4D97-AF65-F5344CB8AC3E}">
        <p14:creationId xmlns:p14="http://schemas.microsoft.com/office/powerpoint/2010/main" val="106300228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peaker Slide">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73E22FEC-6676-EA03-6FFE-3F50449565AD}"/>
              </a:ext>
            </a:extLst>
          </p:cNvPr>
          <p:cNvSpPr/>
          <p:nvPr userDrawn="1"/>
        </p:nvSpPr>
        <p:spPr>
          <a:xfrm rot="5400000">
            <a:off x="2853551" y="-2853552"/>
            <a:ext cx="3436896" cy="9144000"/>
          </a:xfrm>
          <a:custGeom>
            <a:avLst/>
            <a:gdLst>
              <a:gd name="connsiteX0" fmla="*/ 0 w 3436896"/>
              <a:gd name="connsiteY0" fmla="*/ 9144000 h 9144000"/>
              <a:gd name="connsiteX1" fmla="*/ 0 w 3436896"/>
              <a:gd name="connsiteY1" fmla="*/ 0 h 9144000"/>
              <a:gd name="connsiteX2" fmla="*/ 3127940 w 3436896"/>
              <a:gd name="connsiteY2" fmla="*/ 0 h 9144000"/>
              <a:gd name="connsiteX3" fmla="*/ 3136738 w 3436896"/>
              <a:gd name="connsiteY3" fmla="*/ 54573 h 9144000"/>
              <a:gd name="connsiteX4" fmla="*/ 3436896 w 3436896"/>
              <a:gd name="connsiteY4" fmla="*/ 4571999 h 9144000"/>
              <a:gd name="connsiteX5" fmla="*/ 3378349 w 3436896"/>
              <a:gd name="connsiteY5" fmla="*/ 6650881 h 9144000"/>
              <a:gd name="connsiteX6" fmla="*/ 3360955 w 3436896"/>
              <a:gd name="connsiteY6" fmla="*/ 6908007 h 9144000"/>
              <a:gd name="connsiteX7" fmla="*/ 3315837 w 3436896"/>
              <a:gd name="connsiteY7" fmla="*/ 7510551 h 9144000"/>
              <a:gd name="connsiteX8" fmla="*/ 3315657 w 3436896"/>
              <a:gd name="connsiteY8" fmla="*/ 7512587 h 9144000"/>
              <a:gd name="connsiteX9" fmla="*/ 3267109 w 3436896"/>
              <a:gd name="connsiteY9" fmla="*/ 8031478 h 9144000"/>
              <a:gd name="connsiteX10" fmla="*/ 3262073 w 3436896"/>
              <a:gd name="connsiteY10" fmla="*/ 8079713 h 9144000"/>
              <a:gd name="connsiteX11" fmla="*/ 3212956 w 3436896"/>
              <a:gd name="connsiteY11" fmla="*/ 8523519 h 9144000"/>
              <a:gd name="connsiteX12" fmla="*/ 3136737 w 3436896"/>
              <a:gd name="connsiteY12" fmla="*/ 9089424 h 9144000"/>
              <a:gd name="connsiteX13" fmla="*/ 3127939 w 3436896"/>
              <a:gd name="connsiteY13" fmla="*/ 914400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36896" h="9144000">
                <a:moveTo>
                  <a:pt x="0" y="9144000"/>
                </a:moveTo>
                <a:lnTo>
                  <a:pt x="0" y="0"/>
                </a:lnTo>
                <a:lnTo>
                  <a:pt x="3127940" y="0"/>
                </a:lnTo>
                <a:lnTo>
                  <a:pt x="3136738" y="54573"/>
                </a:lnTo>
                <a:cubicBezTo>
                  <a:pt x="3325997" y="1336847"/>
                  <a:pt x="3436896" y="2893596"/>
                  <a:pt x="3436896" y="4571999"/>
                </a:cubicBezTo>
                <a:cubicBezTo>
                  <a:pt x="3436896" y="5291314"/>
                  <a:pt x="3416526" y="5988284"/>
                  <a:pt x="3378349" y="6650881"/>
                </a:cubicBezTo>
                <a:lnTo>
                  <a:pt x="3360955" y="6908007"/>
                </a:lnTo>
                <a:lnTo>
                  <a:pt x="3315837" y="7510551"/>
                </a:lnTo>
                <a:lnTo>
                  <a:pt x="3315657" y="7512587"/>
                </a:lnTo>
                <a:lnTo>
                  <a:pt x="3267109" y="8031478"/>
                </a:lnTo>
                <a:lnTo>
                  <a:pt x="3262073" y="8079713"/>
                </a:lnTo>
                <a:lnTo>
                  <a:pt x="3212956" y="8523519"/>
                </a:lnTo>
                <a:cubicBezTo>
                  <a:pt x="3189212" y="8717458"/>
                  <a:pt x="3163774" y="8906242"/>
                  <a:pt x="3136737" y="9089424"/>
                </a:cubicBezTo>
                <a:lnTo>
                  <a:pt x="3127939" y="9144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2" name="Subtitle">
            <a:extLst>
              <a:ext uri="{FF2B5EF4-FFF2-40B4-BE49-F238E27FC236}">
                <a16:creationId xmlns:a16="http://schemas.microsoft.com/office/drawing/2014/main" id="{F0334968-8784-BCEB-027B-35B0F81C9297}"/>
              </a:ext>
            </a:extLst>
          </p:cNvPr>
          <p:cNvSpPr>
            <a:spLocks noGrp="1"/>
          </p:cNvSpPr>
          <p:nvPr>
            <p:ph type="body" sz="quarter" idx="15" hasCustomPrompt="1"/>
          </p:nvPr>
        </p:nvSpPr>
        <p:spPr>
          <a:xfrm>
            <a:off x="457200" y="4407551"/>
            <a:ext cx="4708689" cy="221599"/>
          </a:xfrm>
          <a:prstGeom prst="rect">
            <a:avLst/>
          </a:prstGeom>
        </p:spPr>
        <p:txBody>
          <a:bodyPr wrap="square" lIns="0" tIns="0" rIns="0" bIns="0" anchor="t">
            <a:spAutoFit/>
          </a:bodyPr>
          <a:lstStyle>
            <a:lvl1pPr marL="0" indent="0" algn="l">
              <a:buNone/>
              <a:defRPr sz="1600" b="0">
                <a:solidFill>
                  <a:schemeClr val="accent5"/>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Title, Department</a:t>
            </a:r>
          </a:p>
        </p:txBody>
      </p:sp>
      <p:sp>
        <p:nvSpPr>
          <p:cNvPr id="4" name="Title">
            <a:extLst>
              <a:ext uri="{FF2B5EF4-FFF2-40B4-BE49-F238E27FC236}">
                <a16:creationId xmlns:a16="http://schemas.microsoft.com/office/drawing/2014/main" id="{901BEF75-D9A5-53FE-3B4F-9C8226CD7312}"/>
              </a:ext>
            </a:extLst>
          </p:cNvPr>
          <p:cNvSpPr>
            <a:spLocks noGrp="1"/>
          </p:cNvSpPr>
          <p:nvPr>
            <p:ph type="body" sz="quarter" idx="11" hasCustomPrompt="1"/>
          </p:nvPr>
        </p:nvSpPr>
        <p:spPr>
          <a:xfrm>
            <a:off x="457200" y="4006334"/>
            <a:ext cx="4708689" cy="387798"/>
          </a:xfrm>
          <a:prstGeom prst="rect">
            <a:avLst/>
          </a:prstGeom>
        </p:spPr>
        <p:txBody>
          <a:bodyPr wrap="square" lIns="0" tIns="0" rIns="0" bIns="0" anchor="t">
            <a:spAutoFit/>
          </a:bodyPr>
          <a:lstStyle>
            <a:lvl1pPr marL="0" indent="0" algn="l">
              <a:buNone/>
              <a:defRPr sz="2800" b="1">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First Last</a:t>
            </a:r>
          </a:p>
        </p:txBody>
      </p:sp>
      <p:sp>
        <p:nvSpPr>
          <p:cNvPr id="6" name="Text">
            <a:extLst>
              <a:ext uri="{FF2B5EF4-FFF2-40B4-BE49-F238E27FC236}">
                <a16:creationId xmlns:a16="http://schemas.microsoft.com/office/drawing/2014/main" id="{9509A71C-5BBA-B6A5-55EA-54BF179E9DA1}"/>
              </a:ext>
            </a:extLst>
          </p:cNvPr>
          <p:cNvSpPr>
            <a:spLocks noGrp="1"/>
          </p:cNvSpPr>
          <p:nvPr>
            <p:ph type="body" sz="quarter" idx="13" hasCustomPrompt="1"/>
          </p:nvPr>
        </p:nvSpPr>
        <p:spPr>
          <a:xfrm>
            <a:off x="457200" y="3657600"/>
            <a:ext cx="4708689" cy="221599"/>
          </a:xfrm>
          <a:prstGeom prst="rect">
            <a:avLst/>
          </a:prstGeom>
        </p:spPr>
        <p:txBody>
          <a:bodyPr wrap="square" lIns="0" tIns="0" rIns="0" bIns="0" anchor="ctr">
            <a:spAutoFit/>
          </a:bodyPr>
          <a:lstStyle>
            <a:lvl1pPr marL="0" indent="0" algn="l">
              <a:buNone/>
              <a:defRPr sz="1600" b="0">
                <a:solidFill>
                  <a:schemeClr val="accent5"/>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Today’s Presenter:</a:t>
            </a:r>
          </a:p>
        </p:txBody>
      </p:sp>
      <p:sp>
        <p:nvSpPr>
          <p:cNvPr id="5" name="Picture Placeholder 4">
            <a:extLst>
              <a:ext uri="{FF2B5EF4-FFF2-40B4-BE49-F238E27FC236}">
                <a16:creationId xmlns:a16="http://schemas.microsoft.com/office/drawing/2014/main" id="{2A4E32C5-4A33-BFE5-0218-36A16D293B8E}"/>
              </a:ext>
            </a:extLst>
          </p:cNvPr>
          <p:cNvSpPr>
            <a:spLocks noGrp="1"/>
          </p:cNvSpPr>
          <p:nvPr>
            <p:ph type="pic" sz="quarter" idx="10"/>
          </p:nvPr>
        </p:nvSpPr>
        <p:spPr>
          <a:xfrm>
            <a:off x="-1" y="0"/>
            <a:ext cx="9143999" cy="3399846"/>
          </a:xfrm>
          <a:custGeom>
            <a:avLst/>
            <a:gdLst>
              <a:gd name="connsiteX0" fmla="*/ 0 w 9143999"/>
              <a:gd name="connsiteY0" fmla="*/ 0 h 3399846"/>
              <a:gd name="connsiteX1" fmla="*/ 9143999 w 9143999"/>
              <a:gd name="connsiteY1" fmla="*/ 0 h 3399846"/>
              <a:gd name="connsiteX2" fmla="*/ 9143999 w 9143999"/>
              <a:gd name="connsiteY2" fmla="*/ 3090890 h 3399846"/>
              <a:gd name="connsiteX3" fmla="*/ 9089427 w 9143999"/>
              <a:gd name="connsiteY3" fmla="*/ 3099688 h 3399846"/>
              <a:gd name="connsiteX4" fmla="*/ 4572001 w 9143999"/>
              <a:gd name="connsiteY4" fmla="*/ 3399846 h 3399846"/>
              <a:gd name="connsiteX5" fmla="*/ 2493119 w 9143999"/>
              <a:gd name="connsiteY5" fmla="*/ 3341300 h 3399846"/>
              <a:gd name="connsiteX6" fmla="*/ 1953989 w 9143999"/>
              <a:gd name="connsiteY6" fmla="*/ 3304829 h 3399846"/>
              <a:gd name="connsiteX7" fmla="*/ 1787118 w 9143999"/>
              <a:gd name="connsiteY7" fmla="*/ 3292387 h 3399846"/>
              <a:gd name="connsiteX8" fmla="*/ 1217322 w 9143999"/>
              <a:gd name="connsiteY8" fmla="*/ 3241961 h 3399846"/>
              <a:gd name="connsiteX9" fmla="*/ 54575 w 9143999"/>
              <a:gd name="connsiteY9" fmla="*/ 3099688 h 3399846"/>
              <a:gd name="connsiteX10" fmla="*/ 0 w 9143999"/>
              <a:gd name="connsiteY10" fmla="*/ 3090890 h 3399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3999" h="3399846">
                <a:moveTo>
                  <a:pt x="0" y="0"/>
                </a:moveTo>
                <a:lnTo>
                  <a:pt x="9143999" y="0"/>
                </a:lnTo>
                <a:lnTo>
                  <a:pt x="9143999" y="3090890"/>
                </a:lnTo>
                <a:lnTo>
                  <a:pt x="9089427" y="3099688"/>
                </a:lnTo>
                <a:cubicBezTo>
                  <a:pt x="7807153" y="3288948"/>
                  <a:pt x="6250404" y="3399846"/>
                  <a:pt x="4572001" y="3399846"/>
                </a:cubicBezTo>
                <a:cubicBezTo>
                  <a:pt x="3852686" y="3399846"/>
                  <a:pt x="3155715" y="3379477"/>
                  <a:pt x="2493119" y="3341300"/>
                </a:cubicBezTo>
                <a:lnTo>
                  <a:pt x="1953989" y="3304829"/>
                </a:lnTo>
                <a:lnTo>
                  <a:pt x="1787118" y="3292387"/>
                </a:lnTo>
                <a:lnTo>
                  <a:pt x="1217322" y="3241961"/>
                </a:lnTo>
                <a:cubicBezTo>
                  <a:pt x="809710" y="3201440"/>
                  <a:pt x="420940" y="3153762"/>
                  <a:pt x="54575" y="3099688"/>
                </a:cubicBezTo>
                <a:lnTo>
                  <a:pt x="0" y="3090890"/>
                </a:lnTo>
                <a:close/>
              </a:path>
            </a:pathLst>
          </a:custGeom>
        </p:spPr>
        <p:txBody>
          <a:bodyPr wrap="square">
            <a:noAutofit/>
          </a:bodyPr>
          <a:lstStyle/>
          <a:p>
            <a:endParaRPr lang="en-US"/>
          </a:p>
        </p:txBody>
      </p:sp>
      <p:sp>
        <p:nvSpPr>
          <p:cNvPr id="13" name="Picture Placeholder 12">
            <a:extLst>
              <a:ext uri="{FF2B5EF4-FFF2-40B4-BE49-F238E27FC236}">
                <a16:creationId xmlns:a16="http://schemas.microsoft.com/office/drawing/2014/main" id="{C0F4AB3C-CF7F-0033-9123-035927C56782}"/>
              </a:ext>
            </a:extLst>
          </p:cNvPr>
          <p:cNvSpPr>
            <a:spLocks noGrp="1"/>
          </p:cNvSpPr>
          <p:nvPr>
            <p:ph type="pic" sz="quarter" idx="14"/>
          </p:nvPr>
        </p:nvSpPr>
        <p:spPr>
          <a:xfrm>
            <a:off x="5675569" y="2498797"/>
            <a:ext cx="2120348" cy="2120348"/>
          </a:xfrm>
          <a:custGeom>
            <a:avLst/>
            <a:gdLst>
              <a:gd name="connsiteX0" fmla="*/ 1060174 w 2120348"/>
              <a:gd name="connsiteY0" fmla="*/ 0 h 2120348"/>
              <a:gd name="connsiteX1" fmla="*/ 2120348 w 2120348"/>
              <a:gd name="connsiteY1" fmla="*/ 1060174 h 2120348"/>
              <a:gd name="connsiteX2" fmla="*/ 1060174 w 2120348"/>
              <a:gd name="connsiteY2" fmla="*/ 2120348 h 2120348"/>
              <a:gd name="connsiteX3" fmla="*/ 0 w 2120348"/>
              <a:gd name="connsiteY3" fmla="*/ 1060174 h 2120348"/>
              <a:gd name="connsiteX4" fmla="*/ 1060174 w 2120348"/>
              <a:gd name="connsiteY4" fmla="*/ 0 h 2120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0348" h="2120348">
                <a:moveTo>
                  <a:pt x="1060174" y="0"/>
                </a:moveTo>
                <a:cubicBezTo>
                  <a:pt x="1645692" y="0"/>
                  <a:pt x="2120348" y="474656"/>
                  <a:pt x="2120348" y="1060174"/>
                </a:cubicBezTo>
                <a:cubicBezTo>
                  <a:pt x="2120348" y="1645692"/>
                  <a:pt x="1645692" y="2120348"/>
                  <a:pt x="1060174" y="2120348"/>
                </a:cubicBezTo>
                <a:cubicBezTo>
                  <a:pt x="474656" y="2120348"/>
                  <a:pt x="0" y="1645692"/>
                  <a:pt x="0" y="1060174"/>
                </a:cubicBezTo>
                <a:cubicBezTo>
                  <a:pt x="0" y="474656"/>
                  <a:pt x="474656" y="0"/>
                  <a:pt x="1060174" y="0"/>
                </a:cubicBezTo>
                <a:close/>
              </a:path>
            </a:pathLst>
          </a:custGeom>
          <a:solidFill>
            <a:schemeClr val="bg1"/>
          </a:solidFill>
          <a:ln w="31750">
            <a:solidFill>
              <a:schemeClr val="accent2"/>
            </a:solidFill>
          </a:ln>
        </p:spPr>
        <p:txBody>
          <a:bodyPr wrap="square">
            <a:noAutofit/>
          </a:bodyPr>
          <a:lstStyle/>
          <a:p>
            <a:endParaRPr lang="en-US"/>
          </a:p>
        </p:txBody>
      </p:sp>
      <p:pic>
        <p:nvPicPr>
          <p:cNvPr id="12" name="Picture 11">
            <a:extLst>
              <a:ext uri="{FF2B5EF4-FFF2-40B4-BE49-F238E27FC236}">
                <a16:creationId xmlns:a16="http://schemas.microsoft.com/office/drawing/2014/main" id="{54A2CAA6-A6F9-AE54-752D-28F13D248EC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42499" y="2508180"/>
            <a:ext cx="1042615" cy="433764"/>
          </a:xfrm>
          <a:prstGeom prst="rect">
            <a:avLst/>
          </a:prstGeom>
          <a:effectLst>
            <a:outerShdw blurRad="101600" dist="785" dir="5400000" algn="ctr" rotWithShape="0">
              <a:schemeClr val="tx1">
                <a:alpha val="50000"/>
              </a:schemeClr>
            </a:outerShdw>
          </a:effectLst>
        </p:spPr>
      </p:pic>
    </p:spTree>
    <p:extLst>
      <p:ext uri="{BB962C8B-B14F-4D97-AF65-F5344CB8AC3E}">
        <p14:creationId xmlns:p14="http://schemas.microsoft.com/office/powerpoint/2010/main" val="1352807803"/>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pos="288" userDrawn="1">
          <p15:clr>
            <a:srgbClr val="FBAE40"/>
          </p15:clr>
        </p15:guide>
        <p15:guide id="4" pos="5472" userDrawn="1">
          <p15:clr>
            <a:srgbClr val="FBAE40"/>
          </p15:clr>
        </p15:guide>
        <p15:guide id="5" orient="horz" pos="324" userDrawn="1">
          <p15:clr>
            <a:srgbClr val="FBAE40"/>
          </p15:clr>
        </p15:guide>
        <p15:guide id="6" orient="horz" pos="291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Speaker Slide">
    <p:spTree>
      <p:nvGrpSpPr>
        <p:cNvPr id="1" name=""/>
        <p:cNvGrpSpPr/>
        <p:nvPr/>
      </p:nvGrpSpPr>
      <p:grpSpPr>
        <a:xfrm>
          <a:off x="0" y="0"/>
          <a:ext cx="0" cy="0"/>
          <a:chOff x="0" y="0"/>
          <a:chExt cx="0" cy="0"/>
        </a:xfrm>
      </p:grpSpPr>
      <p:sp>
        <p:nvSpPr>
          <p:cNvPr id="23" name="Freeform 22">
            <a:extLst>
              <a:ext uri="{FF2B5EF4-FFF2-40B4-BE49-F238E27FC236}">
                <a16:creationId xmlns:a16="http://schemas.microsoft.com/office/drawing/2014/main" id="{BF1F2288-8B8C-08E8-6169-A733365B9D5C}"/>
              </a:ext>
            </a:extLst>
          </p:cNvPr>
          <p:cNvSpPr/>
          <p:nvPr userDrawn="1"/>
        </p:nvSpPr>
        <p:spPr>
          <a:xfrm rot="5400000">
            <a:off x="2853551" y="-2853552"/>
            <a:ext cx="3436896" cy="9144000"/>
          </a:xfrm>
          <a:custGeom>
            <a:avLst/>
            <a:gdLst>
              <a:gd name="connsiteX0" fmla="*/ 0 w 3436896"/>
              <a:gd name="connsiteY0" fmla="*/ 9144000 h 9144000"/>
              <a:gd name="connsiteX1" fmla="*/ 0 w 3436896"/>
              <a:gd name="connsiteY1" fmla="*/ 0 h 9144000"/>
              <a:gd name="connsiteX2" fmla="*/ 3127940 w 3436896"/>
              <a:gd name="connsiteY2" fmla="*/ 0 h 9144000"/>
              <a:gd name="connsiteX3" fmla="*/ 3136738 w 3436896"/>
              <a:gd name="connsiteY3" fmla="*/ 54573 h 9144000"/>
              <a:gd name="connsiteX4" fmla="*/ 3436896 w 3436896"/>
              <a:gd name="connsiteY4" fmla="*/ 4571999 h 9144000"/>
              <a:gd name="connsiteX5" fmla="*/ 3378349 w 3436896"/>
              <a:gd name="connsiteY5" fmla="*/ 6650881 h 9144000"/>
              <a:gd name="connsiteX6" fmla="*/ 3360955 w 3436896"/>
              <a:gd name="connsiteY6" fmla="*/ 6908007 h 9144000"/>
              <a:gd name="connsiteX7" fmla="*/ 3315837 w 3436896"/>
              <a:gd name="connsiteY7" fmla="*/ 7510551 h 9144000"/>
              <a:gd name="connsiteX8" fmla="*/ 3315657 w 3436896"/>
              <a:gd name="connsiteY8" fmla="*/ 7512587 h 9144000"/>
              <a:gd name="connsiteX9" fmla="*/ 3267109 w 3436896"/>
              <a:gd name="connsiteY9" fmla="*/ 8031478 h 9144000"/>
              <a:gd name="connsiteX10" fmla="*/ 3262073 w 3436896"/>
              <a:gd name="connsiteY10" fmla="*/ 8079713 h 9144000"/>
              <a:gd name="connsiteX11" fmla="*/ 3212956 w 3436896"/>
              <a:gd name="connsiteY11" fmla="*/ 8523519 h 9144000"/>
              <a:gd name="connsiteX12" fmla="*/ 3136737 w 3436896"/>
              <a:gd name="connsiteY12" fmla="*/ 9089424 h 9144000"/>
              <a:gd name="connsiteX13" fmla="*/ 3127939 w 3436896"/>
              <a:gd name="connsiteY13" fmla="*/ 914400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36896" h="9144000">
                <a:moveTo>
                  <a:pt x="0" y="9144000"/>
                </a:moveTo>
                <a:lnTo>
                  <a:pt x="0" y="0"/>
                </a:lnTo>
                <a:lnTo>
                  <a:pt x="3127940" y="0"/>
                </a:lnTo>
                <a:lnTo>
                  <a:pt x="3136738" y="54573"/>
                </a:lnTo>
                <a:cubicBezTo>
                  <a:pt x="3325997" y="1336847"/>
                  <a:pt x="3436896" y="2893596"/>
                  <a:pt x="3436896" y="4571999"/>
                </a:cubicBezTo>
                <a:cubicBezTo>
                  <a:pt x="3436896" y="5291314"/>
                  <a:pt x="3416526" y="5988284"/>
                  <a:pt x="3378349" y="6650881"/>
                </a:cubicBezTo>
                <a:lnTo>
                  <a:pt x="3360955" y="6908007"/>
                </a:lnTo>
                <a:lnTo>
                  <a:pt x="3315837" y="7510551"/>
                </a:lnTo>
                <a:lnTo>
                  <a:pt x="3315657" y="7512587"/>
                </a:lnTo>
                <a:lnTo>
                  <a:pt x="3267109" y="8031478"/>
                </a:lnTo>
                <a:lnTo>
                  <a:pt x="3262073" y="8079713"/>
                </a:lnTo>
                <a:lnTo>
                  <a:pt x="3212956" y="8523519"/>
                </a:lnTo>
                <a:cubicBezTo>
                  <a:pt x="3189212" y="8717458"/>
                  <a:pt x="3163774" y="8906242"/>
                  <a:pt x="3136737" y="9089424"/>
                </a:cubicBezTo>
                <a:lnTo>
                  <a:pt x="3127939" y="9144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7" name="Subtitle">
            <a:extLst>
              <a:ext uri="{FF2B5EF4-FFF2-40B4-BE49-F238E27FC236}">
                <a16:creationId xmlns:a16="http://schemas.microsoft.com/office/drawing/2014/main" id="{39D5F3E7-A26A-6F7C-8537-DB190F33233D}"/>
              </a:ext>
            </a:extLst>
          </p:cNvPr>
          <p:cNvSpPr>
            <a:spLocks noGrp="1"/>
          </p:cNvSpPr>
          <p:nvPr>
            <p:ph type="body" sz="quarter" idx="18" hasCustomPrompt="1"/>
          </p:nvPr>
        </p:nvSpPr>
        <p:spPr>
          <a:xfrm>
            <a:off x="5404104" y="4436861"/>
            <a:ext cx="2660904" cy="193899"/>
          </a:xfrm>
          <a:prstGeom prst="rect">
            <a:avLst/>
          </a:prstGeom>
        </p:spPr>
        <p:txBody>
          <a:bodyPr wrap="square" lIns="0" tIns="0" rIns="0" bIns="0" anchor="t">
            <a:spAutoFit/>
          </a:bodyPr>
          <a:lstStyle>
            <a:lvl1pPr marL="0" indent="0" algn="ctr">
              <a:buNone/>
              <a:defRPr sz="1400" b="0">
                <a:solidFill>
                  <a:schemeClr val="accent5"/>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Title, Department</a:t>
            </a:r>
          </a:p>
        </p:txBody>
      </p:sp>
      <p:sp>
        <p:nvSpPr>
          <p:cNvPr id="5" name="Title">
            <a:extLst>
              <a:ext uri="{FF2B5EF4-FFF2-40B4-BE49-F238E27FC236}">
                <a16:creationId xmlns:a16="http://schemas.microsoft.com/office/drawing/2014/main" id="{93648B3B-3B11-A792-903A-16DE98B343C1}"/>
              </a:ext>
            </a:extLst>
          </p:cNvPr>
          <p:cNvSpPr>
            <a:spLocks noGrp="1"/>
          </p:cNvSpPr>
          <p:nvPr>
            <p:ph type="body" sz="quarter" idx="17" hasCustomPrompt="1"/>
          </p:nvPr>
        </p:nvSpPr>
        <p:spPr>
          <a:xfrm>
            <a:off x="5404104" y="4104377"/>
            <a:ext cx="2660904" cy="304699"/>
          </a:xfrm>
          <a:prstGeom prst="rect">
            <a:avLst/>
          </a:prstGeom>
        </p:spPr>
        <p:txBody>
          <a:bodyPr wrap="square" lIns="0" tIns="0" rIns="0" bIns="0" anchor="t">
            <a:spAutoFit/>
          </a:bodyPr>
          <a:lstStyle>
            <a:lvl1pPr marL="0" indent="0" algn="ctr">
              <a:buNone/>
              <a:defRPr sz="2200" b="1">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First Last</a:t>
            </a:r>
          </a:p>
        </p:txBody>
      </p:sp>
      <p:sp>
        <p:nvSpPr>
          <p:cNvPr id="2" name="Subtitle">
            <a:extLst>
              <a:ext uri="{FF2B5EF4-FFF2-40B4-BE49-F238E27FC236}">
                <a16:creationId xmlns:a16="http://schemas.microsoft.com/office/drawing/2014/main" id="{F0334968-8784-BCEB-027B-35B0F81C9297}"/>
              </a:ext>
            </a:extLst>
          </p:cNvPr>
          <p:cNvSpPr>
            <a:spLocks noGrp="1"/>
          </p:cNvSpPr>
          <p:nvPr>
            <p:ph type="body" sz="quarter" idx="15" hasCustomPrompt="1"/>
          </p:nvPr>
        </p:nvSpPr>
        <p:spPr>
          <a:xfrm>
            <a:off x="2506516" y="4438323"/>
            <a:ext cx="2660904" cy="193899"/>
          </a:xfrm>
          <a:prstGeom prst="rect">
            <a:avLst/>
          </a:prstGeom>
        </p:spPr>
        <p:txBody>
          <a:bodyPr wrap="square" lIns="0" tIns="0" rIns="0" bIns="0" anchor="t">
            <a:spAutoFit/>
          </a:bodyPr>
          <a:lstStyle>
            <a:lvl1pPr marL="0" indent="0" algn="ctr">
              <a:buNone/>
              <a:defRPr sz="1400" b="0">
                <a:solidFill>
                  <a:schemeClr val="accent5"/>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Title, Department</a:t>
            </a:r>
          </a:p>
        </p:txBody>
      </p:sp>
      <p:sp>
        <p:nvSpPr>
          <p:cNvPr id="4" name="Title">
            <a:extLst>
              <a:ext uri="{FF2B5EF4-FFF2-40B4-BE49-F238E27FC236}">
                <a16:creationId xmlns:a16="http://schemas.microsoft.com/office/drawing/2014/main" id="{901BEF75-D9A5-53FE-3B4F-9C8226CD7312}"/>
              </a:ext>
            </a:extLst>
          </p:cNvPr>
          <p:cNvSpPr>
            <a:spLocks noGrp="1"/>
          </p:cNvSpPr>
          <p:nvPr>
            <p:ph type="body" sz="quarter" idx="11" hasCustomPrompt="1"/>
          </p:nvPr>
        </p:nvSpPr>
        <p:spPr>
          <a:xfrm>
            <a:off x="2506516" y="4105839"/>
            <a:ext cx="2660904" cy="304699"/>
          </a:xfrm>
          <a:prstGeom prst="rect">
            <a:avLst/>
          </a:prstGeom>
        </p:spPr>
        <p:txBody>
          <a:bodyPr wrap="square" lIns="0" tIns="0" rIns="0" bIns="0" anchor="t">
            <a:spAutoFit/>
          </a:bodyPr>
          <a:lstStyle>
            <a:lvl1pPr marL="0" indent="0" algn="ctr">
              <a:buNone/>
              <a:defRPr sz="2200" b="1">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First Last</a:t>
            </a:r>
          </a:p>
        </p:txBody>
      </p:sp>
      <p:sp>
        <p:nvSpPr>
          <p:cNvPr id="6" name="Text">
            <a:extLst>
              <a:ext uri="{FF2B5EF4-FFF2-40B4-BE49-F238E27FC236}">
                <a16:creationId xmlns:a16="http://schemas.microsoft.com/office/drawing/2014/main" id="{9509A71C-5BBA-B6A5-55EA-54BF179E9DA1}"/>
              </a:ext>
            </a:extLst>
          </p:cNvPr>
          <p:cNvSpPr>
            <a:spLocks noGrp="1"/>
          </p:cNvSpPr>
          <p:nvPr>
            <p:ph type="body" sz="quarter" idx="13" hasCustomPrompt="1"/>
          </p:nvPr>
        </p:nvSpPr>
        <p:spPr>
          <a:xfrm>
            <a:off x="457200" y="3657600"/>
            <a:ext cx="2660905" cy="221599"/>
          </a:xfrm>
          <a:prstGeom prst="rect">
            <a:avLst/>
          </a:prstGeom>
        </p:spPr>
        <p:txBody>
          <a:bodyPr wrap="square" lIns="0" tIns="0" rIns="0" bIns="0" anchor="ctr">
            <a:spAutoFit/>
          </a:bodyPr>
          <a:lstStyle>
            <a:lvl1pPr marL="0" indent="0" algn="l">
              <a:buNone/>
              <a:defRPr sz="1600" b="0">
                <a:solidFill>
                  <a:schemeClr val="accent5"/>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Today’s Presenters:</a:t>
            </a:r>
          </a:p>
        </p:txBody>
      </p:sp>
      <p:sp>
        <p:nvSpPr>
          <p:cNvPr id="22" name="Picture Placeholder 21">
            <a:extLst>
              <a:ext uri="{FF2B5EF4-FFF2-40B4-BE49-F238E27FC236}">
                <a16:creationId xmlns:a16="http://schemas.microsoft.com/office/drawing/2014/main" id="{A80AF610-DAEE-E734-533F-E488CA6F0E9B}"/>
              </a:ext>
            </a:extLst>
          </p:cNvPr>
          <p:cNvSpPr>
            <a:spLocks noGrp="1"/>
          </p:cNvSpPr>
          <p:nvPr>
            <p:ph type="pic" sz="quarter" idx="10"/>
          </p:nvPr>
        </p:nvSpPr>
        <p:spPr>
          <a:xfrm>
            <a:off x="-1" y="0"/>
            <a:ext cx="9143999" cy="3399846"/>
          </a:xfrm>
          <a:custGeom>
            <a:avLst/>
            <a:gdLst>
              <a:gd name="connsiteX0" fmla="*/ 0 w 9143999"/>
              <a:gd name="connsiteY0" fmla="*/ 0 h 3399846"/>
              <a:gd name="connsiteX1" fmla="*/ 9143999 w 9143999"/>
              <a:gd name="connsiteY1" fmla="*/ 0 h 3399846"/>
              <a:gd name="connsiteX2" fmla="*/ 9143999 w 9143999"/>
              <a:gd name="connsiteY2" fmla="*/ 3090890 h 3399846"/>
              <a:gd name="connsiteX3" fmla="*/ 9089427 w 9143999"/>
              <a:gd name="connsiteY3" fmla="*/ 3099688 h 3399846"/>
              <a:gd name="connsiteX4" fmla="*/ 4572001 w 9143999"/>
              <a:gd name="connsiteY4" fmla="*/ 3399846 h 3399846"/>
              <a:gd name="connsiteX5" fmla="*/ 2493119 w 9143999"/>
              <a:gd name="connsiteY5" fmla="*/ 3341300 h 3399846"/>
              <a:gd name="connsiteX6" fmla="*/ 1953989 w 9143999"/>
              <a:gd name="connsiteY6" fmla="*/ 3304829 h 3399846"/>
              <a:gd name="connsiteX7" fmla="*/ 1787118 w 9143999"/>
              <a:gd name="connsiteY7" fmla="*/ 3292387 h 3399846"/>
              <a:gd name="connsiteX8" fmla="*/ 1217322 w 9143999"/>
              <a:gd name="connsiteY8" fmla="*/ 3241961 h 3399846"/>
              <a:gd name="connsiteX9" fmla="*/ 54575 w 9143999"/>
              <a:gd name="connsiteY9" fmla="*/ 3099688 h 3399846"/>
              <a:gd name="connsiteX10" fmla="*/ 0 w 9143999"/>
              <a:gd name="connsiteY10" fmla="*/ 3090890 h 3399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3999" h="3399846">
                <a:moveTo>
                  <a:pt x="0" y="0"/>
                </a:moveTo>
                <a:lnTo>
                  <a:pt x="9143999" y="0"/>
                </a:lnTo>
                <a:lnTo>
                  <a:pt x="9143999" y="3090890"/>
                </a:lnTo>
                <a:lnTo>
                  <a:pt x="9089427" y="3099688"/>
                </a:lnTo>
                <a:cubicBezTo>
                  <a:pt x="7807153" y="3288948"/>
                  <a:pt x="6250404" y="3399846"/>
                  <a:pt x="4572001" y="3399846"/>
                </a:cubicBezTo>
                <a:cubicBezTo>
                  <a:pt x="3852686" y="3399846"/>
                  <a:pt x="3155715" y="3379477"/>
                  <a:pt x="2493119" y="3341300"/>
                </a:cubicBezTo>
                <a:lnTo>
                  <a:pt x="1953989" y="3304829"/>
                </a:lnTo>
                <a:lnTo>
                  <a:pt x="1787118" y="3292387"/>
                </a:lnTo>
                <a:lnTo>
                  <a:pt x="1217322" y="3241961"/>
                </a:lnTo>
                <a:cubicBezTo>
                  <a:pt x="809710" y="3201440"/>
                  <a:pt x="420940" y="3153762"/>
                  <a:pt x="54575" y="3099688"/>
                </a:cubicBezTo>
                <a:lnTo>
                  <a:pt x="0" y="3090890"/>
                </a:lnTo>
                <a:close/>
              </a:path>
            </a:pathLst>
          </a:custGeom>
        </p:spPr>
        <p:txBody>
          <a:bodyPr wrap="square">
            <a:noAutofit/>
          </a:bodyPr>
          <a:lstStyle/>
          <a:p>
            <a:endParaRPr lang="en-US"/>
          </a:p>
        </p:txBody>
      </p:sp>
      <p:sp>
        <p:nvSpPr>
          <p:cNvPr id="13" name="Picture Placeholder 12">
            <a:extLst>
              <a:ext uri="{FF2B5EF4-FFF2-40B4-BE49-F238E27FC236}">
                <a16:creationId xmlns:a16="http://schemas.microsoft.com/office/drawing/2014/main" id="{C0F4AB3C-CF7F-0033-9123-035927C56782}"/>
              </a:ext>
            </a:extLst>
          </p:cNvPr>
          <p:cNvSpPr>
            <a:spLocks noGrp="1"/>
          </p:cNvSpPr>
          <p:nvPr>
            <p:ph type="pic" sz="quarter" idx="14"/>
          </p:nvPr>
        </p:nvSpPr>
        <p:spPr>
          <a:xfrm>
            <a:off x="2771692" y="1828974"/>
            <a:ext cx="2120348" cy="2120348"/>
          </a:xfrm>
          <a:custGeom>
            <a:avLst/>
            <a:gdLst>
              <a:gd name="connsiteX0" fmla="*/ 1060174 w 2120348"/>
              <a:gd name="connsiteY0" fmla="*/ 0 h 2120348"/>
              <a:gd name="connsiteX1" fmla="*/ 2120348 w 2120348"/>
              <a:gd name="connsiteY1" fmla="*/ 1060174 h 2120348"/>
              <a:gd name="connsiteX2" fmla="*/ 1060174 w 2120348"/>
              <a:gd name="connsiteY2" fmla="*/ 2120348 h 2120348"/>
              <a:gd name="connsiteX3" fmla="*/ 0 w 2120348"/>
              <a:gd name="connsiteY3" fmla="*/ 1060174 h 2120348"/>
              <a:gd name="connsiteX4" fmla="*/ 1060174 w 2120348"/>
              <a:gd name="connsiteY4" fmla="*/ 0 h 2120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0348" h="2120348">
                <a:moveTo>
                  <a:pt x="1060174" y="0"/>
                </a:moveTo>
                <a:cubicBezTo>
                  <a:pt x="1645692" y="0"/>
                  <a:pt x="2120348" y="474656"/>
                  <a:pt x="2120348" y="1060174"/>
                </a:cubicBezTo>
                <a:cubicBezTo>
                  <a:pt x="2120348" y="1645692"/>
                  <a:pt x="1645692" y="2120348"/>
                  <a:pt x="1060174" y="2120348"/>
                </a:cubicBezTo>
                <a:cubicBezTo>
                  <a:pt x="474656" y="2120348"/>
                  <a:pt x="0" y="1645692"/>
                  <a:pt x="0" y="1060174"/>
                </a:cubicBezTo>
                <a:cubicBezTo>
                  <a:pt x="0" y="474656"/>
                  <a:pt x="474656" y="0"/>
                  <a:pt x="1060174" y="0"/>
                </a:cubicBezTo>
                <a:close/>
              </a:path>
            </a:pathLst>
          </a:custGeom>
          <a:solidFill>
            <a:schemeClr val="bg1"/>
          </a:solidFill>
          <a:ln w="31750">
            <a:solidFill>
              <a:schemeClr val="accent2"/>
            </a:solidFill>
          </a:ln>
        </p:spPr>
        <p:txBody>
          <a:bodyPr wrap="square">
            <a:noAutofit/>
          </a:bodyPr>
          <a:lstStyle/>
          <a:p>
            <a:endParaRPr lang="en-US"/>
          </a:p>
        </p:txBody>
      </p:sp>
      <p:pic>
        <p:nvPicPr>
          <p:cNvPr id="20" name="Picture 19">
            <a:extLst>
              <a:ext uri="{FF2B5EF4-FFF2-40B4-BE49-F238E27FC236}">
                <a16:creationId xmlns:a16="http://schemas.microsoft.com/office/drawing/2014/main" id="{7401F4B6-202F-62FE-9158-53C860A56BB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42499" y="2508180"/>
            <a:ext cx="1042615" cy="433764"/>
          </a:xfrm>
          <a:prstGeom prst="rect">
            <a:avLst/>
          </a:prstGeom>
          <a:effectLst>
            <a:outerShdw blurRad="101600" dist="785" dir="5400000" algn="ctr" rotWithShape="0">
              <a:schemeClr val="tx1">
                <a:alpha val="50000"/>
              </a:schemeClr>
            </a:outerShdw>
          </a:effectLst>
        </p:spPr>
      </p:pic>
      <p:sp>
        <p:nvSpPr>
          <p:cNvPr id="3" name="Picture Placeholder 12">
            <a:extLst>
              <a:ext uri="{FF2B5EF4-FFF2-40B4-BE49-F238E27FC236}">
                <a16:creationId xmlns:a16="http://schemas.microsoft.com/office/drawing/2014/main" id="{18C1053E-5DAF-78FF-8F76-71D64F4249E1}"/>
              </a:ext>
            </a:extLst>
          </p:cNvPr>
          <p:cNvSpPr>
            <a:spLocks noGrp="1"/>
          </p:cNvSpPr>
          <p:nvPr>
            <p:ph type="pic" sz="quarter" idx="16"/>
          </p:nvPr>
        </p:nvSpPr>
        <p:spPr>
          <a:xfrm>
            <a:off x="5678424" y="1828974"/>
            <a:ext cx="2120348" cy="2120348"/>
          </a:xfrm>
          <a:custGeom>
            <a:avLst/>
            <a:gdLst>
              <a:gd name="connsiteX0" fmla="*/ 1060174 w 2120348"/>
              <a:gd name="connsiteY0" fmla="*/ 0 h 2120348"/>
              <a:gd name="connsiteX1" fmla="*/ 2120348 w 2120348"/>
              <a:gd name="connsiteY1" fmla="*/ 1060174 h 2120348"/>
              <a:gd name="connsiteX2" fmla="*/ 1060174 w 2120348"/>
              <a:gd name="connsiteY2" fmla="*/ 2120348 h 2120348"/>
              <a:gd name="connsiteX3" fmla="*/ 0 w 2120348"/>
              <a:gd name="connsiteY3" fmla="*/ 1060174 h 2120348"/>
              <a:gd name="connsiteX4" fmla="*/ 1060174 w 2120348"/>
              <a:gd name="connsiteY4" fmla="*/ 0 h 2120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0348" h="2120348">
                <a:moveTo>
                  <a:pt x="1060174" y="0"/>
                </a:moveTo>
                <a:cubicBezTo>
                  <a:pt x="1645692" y="0"/>
                  <a:pt x="2120348" y="474656"/>
                  <a:pt x="2120348" y="1060174"/>
                </a:cubicBezTo>
                <a:cubicBezTo>
                  <a:pt x="2120348" y="1645692"/>
                  <a:pt x="1645692" y="2120348"/>
                  <a:pt x="1060174" y="2120348"/>
                </a:cubicBezTo>
                <a:cubicBezTo>
                  <a:pt x="474656" y="2120348"/>
                  <a:pt x="0" y="1645692"/>
                  <a:pt x="0" y="1060174"/>
                </a:cubicBezTo>
                <a:cubicBezTo>
                  <a:pt x="0" y="474656"/>
                  <a:pt x="474656" y="0"/>
                  <a:pt x="1060174" y="0"/>
                </a:cubicBezTo>
                <a:close/>
              </a:path>
            </a:pathLst>
          </a:custGeom>
          <a:solidFill>
            <a:schemeClr val="bg1"/>
          </a:solidFill>
          <a:ln w="31750">
            <a:solidFill>
              <a:schemeClr val="accent2"/>
            </a:solidFill>
          </a:ln>
        </p:spPr>
        <p:txBody>
          <a:bodyPr wrap="square">
            <a:noAutofit/>
          </a:bodyPr>
          <a:lstStyle/>
          <a:p>
            <a:endParaRPr lang="en-US"/>
          </a:p>
        </p:txBody>
      </p:sp>
    </p:spTree>
    <p:extLst>
      <p:ext uri="{BB962C8B-B14F-4D97-AF65-F5344CB8AC3E}">
        <p14:creationId xmlns:p14="http://schemas.microsoft.com/office/powerpoint/2010/main" val="1363022894"/>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pos="288" userDrawn="1">
          <p15:clr>
            <a:srgbClr val="FBAE40"/>
          </p15:clr>
        </p15:guide>
        <p15:guide id="4" pos="5472" userDrawn="1">
          <p15:clr>
            <a:srgbClr val="FBAE40"/>
          </p15:clr>
        </p15:guide>
        <p15:guide id="5" orient="horz" pos="324" userDrawn="1">
          <p15:clr>
            <a:srgbClr val="FBAE40"/>
          </p15:clr>
        </p15:guide>
        <p15:guide id="6" orient="horz" pos="291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Speaker Slid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B688EA55-9C27-8713-35EA-52609DD11A3A}"/>
              </a:ext>
            </a:extLst>
          </p:cNvPr>
          <p:cNvSpPr/>
          <p:nvPr userDrawn="1"/>
        </p:nvSpPr>
        <p:spPr>
          <a:xfrm rot="5400000">
            <a:off x="2853551" y="-2853552"/>
            <a:ext cx="3436896" cy="9144000"/>
          </a:xfrm>
          <a:custGeom>
            <a:avLst/>
            <a:gdLst>
              <a:gd name="connsiteX0" fmla="*/ 0 w 3436896"/>
              <a:gd name="connsiteY0" fmla="*/ 9144000 h 9144000"/>
              <a:gd name="connsiteX1" fmla="*/ 0 w 3436896"/>
              <a:gd name="connsiteY1" fmla="*/ 0 h 9144000"/>
              <a:gd name="connsiteX2" fmla="*/ 3127940 w 3436896"/>
              <a:gd name="connsiteY2" fmla="*/ 0 h 9144000"/>
              <a:gd name="connsiteX3" fmla="*/ 3136738 w 3436896"/>
              <a:gd name="connsiteY3" fmla="*/ 54573 h 9144000"/>
              <a:gd name="connsiteX4" fmla="*/ 3436896 w 3436896"/>
              <a:gd name="connsiteY4" fmla="*/ 4571999 h 9144000"/>
              <a:gd name="connsiteX5" fmla="*/ 3378349 w 3436896"/>
              <a:gd name="connsiteY5" fmla="*/ 6650881 h 9144000"/>
              <a:gd name="connsiteX6" fmla="*/ 3360955 w 3436896"/>
              <a:gd name="connsiteY6" fmla="*/ 6908007 h 9144000"/>
              <a:gd name="connsiteX7" fmla="*/ 3315837 w 3436896"/>
              <a:gd name="connsiteY7" fmla="*/ 7510551 h 9144000"/>
              <a:gd name="connsiteX8" fmla="*/ 3315657 w 3436896"/>
              <a:gd name="connsiteY8" fmla="*/ 7512587 h 9144000"/>
              <a:gd name="connsiteX9" fmla="*/ 3267109 w 3436896"/>
              <a:gd name="connsiteY9" fmla="*/ 8031478 h 9144000"/>
              <a:gd name="connsiteX10" fmla="*/ 3262073 w 3436896"/>
              <a:gd name="connsiteY10" fmla="*/ 8079713 h 9144000"/>
              <a:gd name="connsiteX11" fmla="*/ 3212956 w 3436896"/>
              <a:gd name="connsiteY11" fmla="*/ 8523519 h 9144000"/>
              <a:gd name="connsiteX12" fmla="*/ 3136737 w 3436896"/>
              <a:gd name="connsiteY12" fmla="*/ 9089424 h 9144000"/>
              <a:gd name="connsiteX13" fmla="*/ 3127939 w 3436896"/>
              <a:gd name="connsiteY13" fmla="*/ 914400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36896" h="9144000">
                <a:moveTo>
                  <a:pt x="0" y="9144000"/>
                </a:moveTo>
                <a:lnTo>
                  <a:pt x="0" y="0"/>
                </a:lnTo>
                <a:lnTo>
                  <a:pt x="3127940" y="0"/>
                </a:lnTo>
                <a:lnTo>
                  <a:pt x="3136738" y="54573"/>
                </a:lnTo>
                <a:cubicBezTo>
                  <a:pt x="3325997" y="1336847"/>
                  <a:pt x="3436896" y="2893596"/>
                  <a:pt x="3436896" y="4571999"/>
                </a:cubicBezTo>
                <a:cubicBezTo>
                  <a:pt x="3436896" y="5291314"/>
                  <a:pt x="3416526" y="5988284"/>
                  <a:pt x="3378349" y="6650881"/>
                </a:cubicBezTo>
                <a:lnTo>
                  <a:pt x="3360955" y="6908007"/>
                </a:lnTo>
                <a:lnTo>
                  <a:pt x="3315837" y="7510551"/>
                </a:lnTo>
                <a:lnTo>
                  <a:pt x="3315657" y="7512587"/>
                </a:lnTo>
                <a:lnTo>
                  <a:pt x="3267109" y="8031478"/>
                </a:lnTo>
                <a:lnTo>
                  <a:pt x="3262073" y="8079713"/>
                </a:lnTo>
                <a:lnTo>
                  <a:pt x="3212956" y="8523519"/>
                </a:lnTo>
                <a:cubicBezTo>
                  <a:pt x="3189212" y="8717458"/>
                  <a:pt x="3163774" y="8906242"/>
                  <a:pt x="3136737" y="9089424"/>
                </a:cubicBezTo>
                <a:lnTo>
                  <a:pt x="3127939" y="9144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12" name="Subtitle">
            <a:extLst>
              <a:ext uri="{FF2B5EF4-FFF2-40B4-BE49-F238E27FC236}">
                <a16:creationId xmlns:a16="http://schemas.microsoft.com/office/drawing/2014/main" id="{6A43C39D-72BD-06FE-573A-E6819655F7EF}"/>
              </a:ext>
            </a:extLst>
          </p:cNvPr>
          <p:cNvSpPr>
            <a:spLocks noGrp="1"/>
          </p:cNvSpPr>
          <p:nvPr>
            <p:ph type="body" sz="quarter" idx="21" hasCustomPrompt="1"/>
          </p:nvPr>
        </p:nvSpPr>
        <p:spPr>
          <a:xfrm>
            <a:off x="6641804" y="4463989"/>
            <a:ext cx="2044996" cy="166199"/>
          </a:xfrm>
          <a:prstGeom prst="rect">
            <a:avLst/>
          </a:prstGeom>
        </p:spPr>
        <p:txBody>
          <a:bodyPr wrap="square" lIns="0" tIns="0" rIns="0" bIns="0" anchor="t">
            <a:spAutoFit/>
          </a:bodyPr>
          <a:lstStyle>
            <a:lvl1pPr marL="0" indent="0" algn="ctr">
              <a:buNone/>
              <a:defRPr sz="1200" b="0">
                <a:solidFill>
                  <a:schemeClr val="accent5"/>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Title, Department</a:t>
            </a:r>
          </a:p>
        </p:txBody>
      </p:sp>
      <p:sp>
        <p:nvSpPr>
          <p:cNvPr id="10" name="Title">
            <a:extLst>
              <a:ext uri="{FF2B5EF4-FFF2-40B4-BE49-F238E27FC236}">
                <a16:creationId xmlns:a16="http://schemas.microsoft.com/office/drawing/2014/main" id="{60567170-99C4-7969-7D22-294508A9D577}"/>
              </a:ext>
            </a:extLst>
          </p:cNvPr>
          <p:cNvSpPr>
            <a:spLocks noGrp="1"/>
          </p:cNvSpPr>
          <p:nvPr>
            <p:ph type="body" sz="quarter" idx="20" hasCustomPrompt="1"/>
          </p:nvPr>
        </p:nvSpPr>
        <p:spPr>
          <a:xfrm>
            <a:off x="6641804" y="4185070"/>
            <a:ext cx="2044996" cy="249299"/>
          </a:xfrm>
          <a:prstGeom prst="rect">
            <a:avLst/>
          </a:prstGeom>
        </p:spPr>
        <p:txBody>
          <a:bodyPr wrap="square" lIns="0" tIns="0" rIns="0" bIns="0" anchor="t">
            <a:spAutoFit/>
          </a:bodyPr>
          <a:lstStyle>
            <a:lvl1pPr marL="0" indent="0" algn="ctr">
              <a:buNone/>
              <a:defRPr sz="1800" b="1">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First Last</a:t>
            </a:r>
          </a:p>
        </p:txBody>
      </p:sp>
      <p:sp>
        <p:nvSpPr>
          <p:cNvPr id="7" name="Subtitle">
            <a:extLst>
              <a:ext uri="{FF2B5EF4-FFF2-40B4-BE49-F238E27FC236}">
                <a16:creationId xmlns:a16="http://schemas.microsoft.com/office/drawing/2014/main" id="{39D5F3E7-A26A-6F7C-8537-DB190F33233D}"/>
              </a:ext>
            </a:extLst>
          </p:cNvPr>
          <p:cNvSpPr>
            <a:spLocks noGrp="1"/>
          </p:cNvSpPr>
          <p:nvPr>
            <p:ph type="body" sz="quarter" idx="18" hasCustomPrompt="1"/>
          </p:nvPr>
        </p:nvSpPr>
        <p:spPr>
          <a:xfrm>
            <a:off x="4420643" y="4463989"/>
            <a:ext cx="2044996" cy="166199"/>
          </a:xfrm>
          <a:prstGeom prst="rect">
            <a:avLst/>
          </a:prstGeom>
        </p:spPr>
        <p:txBody>
          <a:bodyPr wrap="square" lIns="0" tIns="0" rIns="0" bIns="0" anchor="t">
            <a:spAutoFit/>
          </a:bodyPr>
          <a:lstStyle>
            <a:lvl1pPr marL="0" indent="0" algn="ctr">
              <a:buNone/>
              <a:defRPr sz="1200" b="0">
                <a:solidFill>
                  <a:schemeClr val="accent5"/>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Title, Department</a:t>
            </a:r>
          </a:p>
        </p:txBody>
      </p:sp>
      <p:sp>
        <p:nvSpPr>
          <p:cNvPr id="5" name="Title">
            <a:extLst>
              <a:ext uri="{FF2B5EF4-FFF2-40B4-BE49-F238E27FC236}">
                <a16:creationId xmlns:a16="http://schemas.microsoft.com/office/drawing/2014/main" id="{93648B3B-3B11-A792-903A-16DE98B343C1}"/>
              </a:ext>
            </a:extLst>
          </p:cNvPr>
          <p:cNvSpPr>
            <a:spLocks noGrp="1"/>
          </p:cNvSpPr>
          <p:nvPr>
            <p:ph type="body" sz="quarter" idx="17" hasCustomPrompt="1"/>
          </p:nvPr>
        </p:nvSpPr>
        <p:spPr>
          <a:xfrm>
            <a:off x="4420643" y="4185070"/>
            <a:ext cx="2044996" cy="249299"/>
          </a:xfrm>
          <a:prstGeom prst="rect">
            <a:avLst/>
          </a:prstGeom>
        </p:spPr>
        <p:txBody>
          <a:bodyPr wrap="square" lIns="0" tIns="0" rIns="0" bIns="0" anchor="t">
            <a:spAutoFit/>
          </a:bodyPr>
          <a:lstStyle>
            <a:lvl1pPr marL="0" indent="0" algn="ctr">
              <a:buNone/>
              <a:defRPr sz="1800" b="1">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First Last</a:t>
            </a:r>
          </a:p>
        </p:txBody>
      </p:sp>
      <p:sp>
        <p:nvSpPr>
          <p:cNvPr id="2" name="Subtitle">
            <a:extLst>
              <a:ext uri="{FF2B5EF4-FFF2-40B4-BE49-F238E27FC236}">
                <a16:creationId xmlns:a16="http://schemas.microsoft.com/office/drawing/2014/main" id="{F0334968-8784-BCEB-027B-35B0F81C9297}"/>
              </a:ext>
            </a:extLst>
          </p:cNvPr>
          <p:cNvSpPr>
            <a:spLocks noGrp="1"/>
          </p:cNvSpPr>
          <p:nvPr>
            <p:ph type="body" sz="quarter" idx="15" hasCustomPrompt="1"/>
          </p:nvPr>
        </p:nvSpPr>
        <p:spPr>
          <a:xfrm>
            <a:off x="2199482" y="4465451"/>
            <a:ext cx="2044996" cy="166199"/>
          </a:xfrm>
          <a:prstGeom prst="rect">
            <a:avLst/>
          </a:prstGeom>
        </p:spPr>
        <p:txBody>
          <a:bodyPr wrap="square" lIns="0" tIns="0" rIns="0" bIns="0" anchor="t">
            <a:spAutoFit/>
          </a:bodyPr>
          <a:lstStyle>
            <a:lvl1pPr marL="0" indent="0" algn="ctr">
              <a:buNone/>
              <a:defRPr sz="1200" b="0">
                <a:solidFill>
                  <a:schemeClr val="accent5"/>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Title, Department</a:t>
            </a:r>
          </a:p>
        </p:txBody>
      </p:sp>
      <p:sp>
        <p:nvSpPr>
          <p:cNvPr id="4" name="Title">
            <a:extLst>
              <a:ext uri="{FF2B5EF4-FFF2-40B4-BE49-F238E27FC236}">
                <a16:creationId xmlns:a16="http://schemas.microsoft.com/office/drawing/2014/main" id="{901BEF75-D9A5-53FE-3B4F-9C8226CD7312}"/>
              </a:ext>
            </a:extLst>
          </p:cNvPr>
          <p:cNvSpPr>
            <a:spLocks noGrp="1"/>
          </p:cNvSpPr>
          <p:nvPr>
            <p:ph type="body" sz="quarter" idx="11" hasCustomPrompt="1"/>
          </p:nvPr>
        </p:nvSpPr>
        <p:spPr>
          <a:xfrm>
            <a:off x="2199482" y="4186532"/>
            <a:ext cx="2044996" cy="249299"/>
          </a:xfrm>
          <a:prstGeom prst="rect">
            <a:avLst/>
          </a:prstGeom>
        </p:spPr>
        <p:txBody>
          <a:bodyPr wrap="square" lIns="0" tIns="0" rIns="0" bIns="0" anchor="t">
            <a:spAutoFit/>
          </a:bodyPr>
          <a:lstStyle>
            <a:lvl1pPr marL="0" indent="0" algn="ctr">
              <a:buNone/>
              <a:defRPr sz="1800" b="1">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First Last</a:t>
            </a:r>
          </a:p>
        </p:txBody>
      </p:sp>
      <p:sp>
        <p:nvSpPr>
          <p:cNvPr id="6" name="Text">
            <a:extLst>
              <a:ext uri="{FF2B5EF4-FFF2-40B4-BE49-F238E27FC236}">
                <a16:creationId xmlns:a16="http://schemas.microsoft.com/office/drawing/2014/main" id="{9509A71C-5BBA-B6A5-55EA-54BF179E9DA1}"/>
              </a:ext>
            </a:extLst>
          </p:cNvPr>
          <p:cNvSpPr>
            <a:spLocks noGrp="1"/>
          </p:cNvSpPr>
          <p:nvPr>
            <p:ph type="body" sz="quarter" idx="13" hasCustomPrompt="1"/>
          </p:nvPr>
        </p:nvSpPr>
        <p:spPr>
          <a:xfrm>
            <a:off x="457200" y="3657600"/>
            <a:ext cx="2660905" cy="221599"/>
          </a:xfrm>
          <a:prstGeom prst="rect">
            <a:avLst/>
          </a:prstGeom>
        </p:spPr>
        <p:txBody>
          <a:bodyPr wrap="square" lIns="0" tIns="0" rIns="0" bIns="0" anchor="ctr">
            <a:spAutoFit/>
          </a:bodyPr>
          <a:lstStyle>
            <a:lvl1pPr marL="0" indent="0" algn="l">
              <a:buNone/>
              <a:defRPr sz="1600" b="0">
                <a:solidFill>
                  <a:schemeClr val="accent5"/>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Today’s Presenters:</a:t>
            </a:r>
          </a:p>
        </p:txBody>
      </p:sp>
      <p:sp>
        <p:nvSpPr>
          <p:cNvPr id="15" name="Picture Placeholder 14">
            <a:extLst>
              <a:ext uri="{FF2B5EF4-FFF2-40B4-BE49-F238E27FC236}">
                <a16:creationId xmlns:a16="http://schemas.microsoft.com/office/drawing/2014/main" id="{F10BFFFB-071A-B837-91D4-908C2C0DFF73}"/>
              </a:ext>
            </a:extLst>
          </p:cNvPr>
          <p:cNvSpPr>
            <a:spLocks noGrp="1"/>
          </p:cNvSpPr>
          <p:nvPr>
            <p:ph type="pic" sz="quarter" idx="10"/>
          </p:nvPr>
        </p:nvSpPr>
        <p:spPr>
          <a:xfrm>
            <a:off x="-1" y="0"/>
            <a:ext cx="9143999" cy="3399846"/>
          </a:xfrm>
          <a:custGeom>
            <a:avLst/>
            <a:gdLst>
              <a:gd name="connsiteX0" fmla="*/ 0 w 9143999"/>
              <a:gd name="connsiteY0" fmla="*/ 0 h 3399846"/>
              <a:gd name="connsiteX1" fmla="*/ 9143999 w 9143999"/>
              <a:gd name="connsiteY1" fmla="*/ 0 h 3399846"/>
              <a:gd name="connsiteX2" fmla="*/ 9143999 w 9143999"/>
              <a:gd name="connsiteY2" fmla="*/ 3090890 h 3399846"/>
              <a:gd name="connsiteX3" fmla="*/ 9089427 w 9143999"/>
              <a:gd name="connsiteY3" fmla="*/ 3099688 h 3399846"/>
              <a:gd name="connsiteX4" fmla="*/ 4572001 w 9143999"/>
              <a:gd name="connsiteY4" fmla="*/ 3399846 h 3399846"/>
              <a:gd name="connsiteX5" fmla="*/ 2493119 w 9143999"/>
              <a:gd name="connsiteY5" fmla="*/ 3341300 h 3399846"/>
              <a:gd name="connsiteX6" fmla="*/ 1953989 w 9143999"/>
              <a:gd name="connsiteY6" fmla="*/ 3304829 h 3399846"/>
              <a:gd name="connsiteX7" fmla="*/ 1787118 w 9143999"/>
              <a:gd name="connsiteY7" fmla="*/ 3292387 h 3399846"/>
              <a:gd name="connsiteX8" fmla="*/ 1217322 w 9143999"/>
              <a:gd name="connsiteY8" fmla="*/ 3241961 h 3399846"/>
              <a:gd name="connsiteX9" fmla="*/ 54575 w 9143999"/>
              <a:gd name="connsiteY9" fmla="*/ 3099688 h 3399846"/>
              <a:gd name="connsiteX10" fmla="*/ 0 w 9143999"/>
              <a:gd name="connsiteY10" fmla="*/ 3090890 h 3399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3999" h="3399846">
                <a:moveTo>
                  <a:pt x="0" y="0"/>
                </a:moveTo>
                <a:lnTo>
                  <a:pt x="9143999" y="0"/>
                </a:lnTo>
                <a:lnTo>
                  <a:pt x="9143999" y="3090890"/>
                </a:lnTo>
                <a:lnTo>
                  <a:pt x="9089427" y="3099688"/>
                </a:lnTo>
                <a:cubicBezTo>
                  <a:pt x="7807153" y="3288948"/>
                  <a:pt x="6250404" y="3399846"/>
                  <a:pt x="4572001" y="3399846"/>
                </a:cubicBezTo>
                <a:cubicBezTo>
                  <a:pt x="3852686" y="3399846"/>
                  <a:pt x="3155715" y="3379477"/>
                  <a:pt x="2493119" y="3341300"/>
                </a:cubicBezTo>
                <a:lnTo>
                  <a:pt x="1953989" y="3304829"/>
                </a:lnTo>
                <a:lnTo>
                  <a:pt x="1787118" y="3292387"/>
                </a:lnTo>
                <a:lnTo>
                  <a:pt x="1217322" y="3241961"/>
                </a:lnTo>
                <a:cubicBezTo>
                  <a:pt x="809710" y="3201440"/>
                  <a:pt x="420940" y="3153762"/>
                  <a:pt x="54575" y="3099688"/>
                </a:cubicBezTo>
                <a:lnTo>
                  <a:pt x="0" y="3090890"/>
                </a:lnTo>
                <a:close/>
              </a:path>
            </a:pathLst>
          </a:custGeom>
        </p:spPr>
        <p:txBody>
          <a:bodyPr wrap="square">
            <a:noAutofit/>
          </a:bodyPr>
          <a:lstStyle/>
          <a:p>
            <a:endParaRPr lang="en-US"/>
          </a:p>
        </p:txBody>
      </p:sp>
      <p:sp>
        <p:nvSpPr>
          <p:cNvPr id="13" name="Picture Placeholder 12">
            <a:extLst>
              <a:ext uri="{FF2B5EF4-FFF2-40B4-BE49-F238E27FC236}">
                <a16:creationId xmlns:a16="http://schemas.microsoft.com/office/drawing/2014/main" id="{C0F4AB3C-CF7F-0033-9123-035927C56782}"/>
              </a:ext>
            </a:extLst>
          </p:cNvPr>
          <p:cNvSpPr>
            <a:spLocks noGrp="1"/>
          </p:cNvSpPr>
          <p:nvPr>
            <p:ph type="pic" sz="quarter" idx="14"/>
          </p:nvPr>
        </p:nvSpPr>
        <p:spPr>
          <a:xfrm>
            <a:off x="2387267" y="2354374"/>
            <a:ext cx="1659222" cy="1659222"/>
          </a:xfrm>
          <a:custGeom>
            <a:avLst/>
            <a:gdLst>
              <a:gd name="connsiteX0" fmla="*/ 1060174 w 2120348"/>
              <a:gd name="connsiteY0" fmla="*/ 0 h 2120348"/>
              <a:gd name="connsiteX1" fmla="*/ 2120348 w 2120348"/>
              <a:gd name="connsiteY1" fmla="*/ 1060174 h 2120348"/>
              <a:gd name="connsiteX2" fmla="*/ 1060174 w 2120348"/>
              <a:gd name="connsiteY2" fmla="*/ 2120348 h 2120348"/>
              <a:gd name="connsiteX3" fmla="*/ 0 w 2120348"/>
              <a:gd name="connsiteY3" fmla="*/ 1060174 h 2120348"/>
              <a:gd name="connsiteX4" fmla="*/ 1060174 w 2120348"/>
              <a:gd name="connsiteY4" fmla="*/ 0 h 2120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0348" h="2120348">
                <a:moveTo>
                  <a:pt x="1060174" y="0"/>
                </a:moveTo>
                <a:cubicBezTo>
                  <a:pt x="1645692" y="0"/>
                  <a:pt x="2120348" y="474656"/>
                  <a:pt x="2120348" y="1060174"/>
                </a:cubicBezTo>
                <a:cubicBezTo>
                  <a:pt x="2120348" y="1645692"/>
                  <a:pt x="1645692" y="2120348"/>
                  <a:pt x="1060174" y="2120348"/>
                </a:cubicBezTo>
                <a:cubicBezTo>
                  <a:pt x="474656" y="2120348"/>
                  <a:pt x="0" y="1645692"/>
                  <a:pt x="0" y="1060174"/>
                </a:cubicBezTo>
                <a:cubicBezTo>
                  <a:pt x="0" y="474656"/>
                  <a:pt x="474656" y="0"/>
                  <a:pt x="1060174" y="0"/>
                </a:cubicBezTo>
                <a:close/>
              </a:path>
            </a:pathLst>
          </a:custGeom>
          <a:solidFill>
            <a:schemeClr val="bg1"/>
          </a:solidFill>
          <a:ln w="31750">
            <a:solidFill>
              <a:schemeClr val="accent2"/>
            </a:solidFill>
          </a:ln>
        </p:spPr>
        <p:txBody>
          <a:bodyPr wrap="square">
            <a:noAutofit/>
          </a:bodyPr>
          <a:lstStyle/>
          <a:p>
            <a:endParaRPr lang="en-US"/>
          </a:p>
        </p:txBody>
      </p:sp>
      <p:pic>
        <p:nvPicPr>
          <p:cNvPr id="20" name="Picture 19">
            <a:extLst>
              <a:ext uri="{FF2B5EF4-FFF2-40B4-BE49-F238E27FC236}">
                <a16:creationId xmlns:a16="http://schemas.microsoft.com/office/drawing/2014/main" id="{7401F4B6-202F-62FE-9158-53C860A56BB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42499" y="2508180"/>
            <a:ext cx="1042615" cy="433764"/>
          </a:xfrm>
          <a:prstGeom prst="rect">
            <a:avLst/>
          </a:prstGeom>
          <a:effectLst>
            <a:outerShdw blurRad="101600" dist="785" dir="5400000" algn="ctr" rotWithShape="0">
              <a:schemeClr val="tx1">
                <a:alpha val="50000"/>
              </a:schemeClr>
            </a:outerShdw>
          </a:effectLst>
        </p:spPr>
      </p:pic>
      <p:sp>
        <p:nvSpPr>
          <p:cNvPr id="3" name="Picture Placeholder 12">
            <a:extLst>
              <a:ext uri="{FF2B5EF4-FFF2-40B4-BE49-F238E27FC236}">
                <a16:creationId xmlns:a16="http://schemas.microsoft.com/office/drawing/2014/main" id="{18C1053E-5DAF-78FF-8F76-71D64F4249E1}"/>
              </a:ext>
            </a:extLst>
          </p:cNvPr>
          <p:cNvSpPr>
            <a:spLocks noGrp="1"/>
          </p:cNvSpPr>
          <p:nvPr>
            <p:ph type="pic" sz="quarter" idx="16"/>
          </p:nvPr>
        </p:nvSpPr>
        <p:spPr>
          <a:xfrm>
            <a:off x="4617572" y="2354374"/>
            <a:ext cx="1659222" cy="1659222"/>
          </a:xfrm>
          <a:custGeom>
            <a:avLst/>
            <a:gdLst>
              <a:gd name="connsiteX0" fmla="*/ 1060174 w 2120348"/>
              <a:gd name="connsiteY0" fmla="*/ 0 h 2120348"/>
              <a:gd name="connsiteX1" fmla="*/ 2120348 w 2120348"/>
              <a:gd name="connsiteY1" fmla="*/ 1060174 h 2120348"/>
              <a:gd name="connsiteX2" fmla="*/ 1060174 w 2120348"/>
              <a:gd name="connsiteY2" fmla="*/ 2120348 h 2120348"/>
              <a:gd name="connsiteX3" fmla="*/ 0 w 2120348"/>
              <a:gd name="connsiteY3" fmla="*/ 1060174 h 2120348"/>
              <a:gd name="connsiteX4" fmla="*/ 1060174 w 2120348"/>
              <a:gd name="connsiteY4" fmla="*/ 0 h 2120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0348" h="2120348">
                <a:moveTo>
                  <a:pt x="1060174" y="0"/>
                </a:moveTo>
                <a:cubicBezTo>
                  <a:pt x="1645692" y="0"/>
                  <a:pt x="2120348" y="474656"/>
                  <a:pt x="2120348" y="1060174"/>
                </a:cubicBezTo>
                <a:cubicBezTo>
                  <a:pt x="2120348" y="1645692"/>
                  <a:pt x="1645692" y="2120348"/>
                  <a:pt x="1060174" y="2120348"/>
                </a:cubicBezTo>
                <a:cubicBezTo>
                  <a:pt x="474656" y="2120348"/>
                  <a:pt x="0" y="1645692"/>
                  <a:pt x="0" y="1060174"/>
                </a:cubicBezTo>
                <a:cubicBezTo>
                  <a:pt x="0" y="474656"/>
                  <a:pt x="474656" y="0"/>
                  <a:pt x="1060174" y="0"/>
                </a:cubicBezTo>
                <a:close/>
              </a:path>
            </a:pathLst>
          </a:custGeom>
          <a:solidFill>
            <a:schemeClr val="bg1"/>
          </a:solidFill>
          <a:ln w="31750">
            <a:solidFill>
              <a:schemeClr val="accent2"/>
            </a:solidFill>
          </a:ln>
        </p:spPr>
        <p:txBody>
          <a:bodyPr wrap="square">
            <a:noAutofit/>
          </a:bodyPr>
          <a:lstStyle/>
          <a:p>
            <a:endParaRPr lang="en-US"/>
          </a:p>
        </p:txBody>
      </p:sp>
      <p:sp>
        <p:nvSpPr>
          <p:cNvPr id="8" name="Picture Placeholder 12">
            <a:extLst>
              <a:ext uri="{FF2B5EF4-FFF2-40B4-BE49-F238E27FC236}">
                <a16:creationId xmlns:a16="http://schemas.microsoft.com/office/drawing/2014/main" id="{C278A4A4-15F7-EB28-8B65-22FD7905AF09}"/>
              </a:ext>
            </a:extLst>
          </p:cNvPr>
          <p:cNvSpPr>
            <a:spLocks noGrp="1"/>
          </p:cNvSpPr>
          <p:nvPr>
            <p:ph type="pic" sz="quarter" idx="19"/>
          </p:nvPr>
        </p:nvSpPr>
        <p:spPr>
          <a:xfrm>
            <a:off x="6838733" y="2354374"/>
            <a:ext cx="1659222" cy="1659222"/>
          </a:xfrm>
          <a:custGeom>
            <a:avLst/>
            <a:gdLst>
              <a:gd name="connsiteX0" fmla="*/ 1060174 w 2120348"/>
              <a:gd name="connsiteY0" fmla="*/ 0 h 2120348"/>
              <a:gd name="connsiteX1" fmla="*/ 2120348 w 2120348"/>
              <a:gd name="connsiteY1" fmla="*/ 1060174 h 2120348"/>
              <a:gd name="connsiteX2" fmla="*/ 1060174 w 2120348"/>
              <a:gd name="connsiteY2" fmla="*/ 2120348 h 2120348"/>
              <a:gd name="connsiteX3" fmla="*/ 0 w 2120348"/>
              <a:gd name="connsiteY3" fmla="*/ 1060174 h 2120348"/>
              <a:gd name="connsiteX4" fmla="*/ 1060174 w 2120348"/>
              <a:gd name="connsiteY4" fmla="*/ 0 h 2120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0348" h="2120348">
                <a:moveTo>
                  <a:pt x="1060174" y="0"/>
                </a:moveTo>
                <a:cubicBezTo>
                  <a:pt x="1645692" y="0"/>
                  <a:pt x="2120348" y="474656"/>
                  <a:pt x="2120348" y="1060174"/>
                </a:cubicBezTo>
                <a:cubicBezTo>
                  <a:pt x="2120348" y="1645692"/>
                  <a:pt x="1645692" y="2120348"/>
                  <a:pt x="1060174" y="2120348"/>
                </a:cubicBezTo>
                <a:cubicBezTo>
                  <a:pt x="474656" y="2120348"/>
                  <a:pt x="0" y="1645692"/>
                  <a:pt x="0" y="1060174"/>
                </a:cubicBezTo>
                <a:cubicBezTo>
                  <a:pt x="0" y="474656"/>
                  <a:pt x="474656" y="0"/>
                  <a:pt x="1060174" y="0"/>
                </a:cubicBezTo>
                <a:close/>
              </a:path>
            </a:pathLst>
          </a:custGeom>
          <a:solidFill>
            <a:schemeClr val="bg1"/>
          </a:solidFill>
          <a:ln w="31750">
            <a:solidFill>
              <a:schemeClr val="accent2"/>
            </a:solidFill>
          </a:ln>
        </p:spPr>
        <p:txBody>
          <a:bodyPr wrap="square">
            <a:noAutofit/>
          </a:bodyPr>
          <a:lstStyle/>
          <a:p>
            <a:endParaRPr lang="en-US"/>
          </a:p>
        </p:txBody>
      </p:sp>
    </p:spTree>
    <p:extLst>
      <p:ext uri="{BB962C8B-B14F-4D97-AF65-F5344CB8AC3E}">
        <p14:creationId xmlns:p14="http://schemas.microsoft.com/office/powerpoint/2010/main" val="321006586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pos="288" userDrawn="1">
          <p15:clr>
            <a:srgbClr val="FBAE40"/>
          </p15:clr>
        </p15:guide>
        <p15:guide id="4" pos="5472" userDrawn="1">
          <p15:clr>
            <a:srgbClr val="FBAE40"/>
          </p15:clr>
        </p15:guide>
        <p15:guide id="5" orient="horz" pos="324" userDrawn="1">
          <p15:clr>
            <a:srgbClr val="FBAE40"/>
          </p15:clr>
        </p15:guide>
        <p15:guide id="6" orient="horz" pos="291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pic>
        <p:nvPicPr>
          <p:cNvPr id="9" name="Picture 8" descr="Logo&#10;&#10;Description automatically generated">
            <a:extLst>
              <a:ext uri="{FF2B5EF4-FFF2-40B4-BE49-F238E27FC236}">
                <a16:creationId xmlns:a16="http://schemas.microsoft.com/office/drawing/2014/main" id="{7EBE02C2-96DF-C5CB-18FD-F4A5E549DEE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25275" y="4561373"/>
            <a:ext cx="810535" cy="358968"/>
          </a:xfrm>
          <a:prstGeom prst="rect">
            <a:avLst/>
          </a:prstGeom>
        </p:spPr>
      </p:pic>
      <p:pic>
        <p:nvPicPr>
          <p:cNvPr id="3" name="Picture 2" descr="Logo&#10;&#10;Description automatically generated">
            <a:extLst>
              <a:ext uri="{FF2B5EF4-FFF2-40B4-BE49-F238E27FC236}">
                <a16:creationId xmlns:a16="http://schemas.microsoft.com/office/drawing/2014/main" id="{B920D313-21A0-8825-7F0F-F16B70D7C5B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68150" y="4561373"/>
            <a:ext cx="810535" cy="358968"/>
          </a:xfrm>
          <a:prstGeom prst="rect">
            <a:avLst/>
          </a:prstGeom>
        </p:spPr>
      </p:pic>
      <p:sp>
        <p:nvSpPr>
          <p:cNvPr id="16" name="Freeform 15">
            <a:extLst>
              <a:ext uri="{FF2B5EF4-FFF2-40B4-BE49-F238E27FC236}">
                <a16:creationId xmlns:a16="http://schemas.microsoft.com/office/drawing/2014/main" id="{CE178B9A-510B-EFE0-9077-AF2CA7AB475C}"/>
              </a:ext>
            </a:extLst>
          </p:cNvPr>
          <p:cNvSpPr/>
          <p:nvPr userDrawn="1"/>
        </p:nvSpPr>
        <p:spPr>
          <a:xfrm rot="10800000">
            <a:off x="4548355" y="1"/>
            <a:ext cx="4595644" cy="5143499"/>
          </a:xfrm>
          <a:custGeom>
            <a:avLst/>
            <a:gdLst>
              <a:gd name="connsiteX0" fmla="*/ 4235263 w 4595644"/>
              <a:gd name="connsiteY0" fmla="*/ 5143499 h 5143499"/>
              <a:gd name="connsiteX1" fmla="*/ 0 w 4595644"/>
              <a:gd name="connsiteY1" fmla="*/ 5143499 h 5143499"/>
              <a:gd name="connsiteX2" fmla="*/ 0 w 4595644"/>
              <a:gd name="connsiteY2" fmla="*/ 0 h 5143499"/>
              <a:gd name="connsiteX3" fmla="*/ 4245263 w 4595644"/>
              <a:gd name="connsiteY3" fmla="*/ 0 h 5143499"/>
              <a:gd name="connsiteX4" fmla="*/ 4290406 w 4595644"/>
              <a:gd name="connsiteY4" fmla="*/ 134425 h 5143499"/>
              <a:gd name="connsiteX5" fmla="*/ 4595644 w 4595644"/>
              <a:gd name="connsiteY5" fmla="*/ 2527364 h 5143499"/>
              <a:gd name="connsiteX6" fmla="*/ 4270875 w 4595644"/>
              <a:gd name="connsiteY6" fmla="*/ 5008327 h 514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95644" h="5143499">
                <a:moveTo>
                  <a:pt x="4235263" y="5143499"/>
                </a:moveTo>
                <a:lnTo>
                  <a:pt x="0" y="5143499"/>
                </a:lnTo>
                <a:lnTo>
                  <a:pt x="0" y="0"/>
                </a:lnTo>
                <a:lnTo>
                  <a:pt x="4245263" y="0"/>
                </a:lnTo>
                <a:lnTo>
                  <a:pt x="4290406" y="134425"/>
                </a:lnTo>
                <a:cubicBezTo>
                  <a:pt x="4442846" y="607879"/>
                  <a:pt x="4595644" y="1261396"/>
                  <a:pt x="4595644" y="2527364"/>
                </a:cubicBezTo>
                <a:cubicBezTo>
                  <a:pt x="4595644" y="3883758"/>
                  <a:pt x="4489961" y="4185123"/>
                  <a:pt x="4270875" y="500832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23" name="Picture Placeholder 22">
            <a:extLst>
              <a:ext uri="{FF2B5EF4-FFF2-40B4-BE49-F238E27FC236}">
                <a16:creationId xmlns:a16="http://schemas.microsoft.com/office/drawing/2014/main" id="{176635FC-B196-F358-7CF3-790633FA372A}"/>
              </a:ext>
            </a:extLst>
          </p:cNvPr>
          <p:cNvSpPr>
            <a:spLocks noGrp="1"/>
          </p:cNvSpPr>
          <p:nvPr>
            <p:ph type="pic" sz="quarter" idx="10"/>
          </p:nvPr>
        </p:nvSpPr>
        <p:spPr>
          <a:xfrm>
            <a:off x="4589418" y="1"/>
            <a:ext cx="4554582" cy="5143499"/>
          </a:xfrm>
          <a:custGeom>
            <a:avLst/>
            <a:gdLst>
              <a:gd name="connsiteX0" fmla="*/ 363654 w 4554582"/>
              <a:gd name="connsiteY0" fmla="*/ 0 h 5143499"/>
              <a:gd name="connsiteX1" fmla="*/ 4554582 w 4554582"/>
              <a:gd name="connsiteY1" fmla="*/ 0 h 5143499"/>
              <a:gd name="connsiteX2" fmla="*/ 4554582 w 4554582"/>
              <a:gd name="connsiteY2" fmla="*/ 5143499 h 5143499"/>
              <a:gd name="connsiteX3" fmla="*/ 346926 w 4554582"/>
              <a:gd name="connsiteY3" fmla="*/ 5143499 h 5143499"/>
              <a:gd name="connsiteX4" fmla="*/ 307961 w 4554582"/>
              <a:gd name="connsiteY4" fmla="*/ 5028066 h 5143499"/>
              <a:gd name="connsiteX5" fmla="*/ 0 w 4554582"/>
              <a:gd name="connsiteY5" fmla="*/ 2626159 h 5143499"/>
              <a:gd name="connsiteX6" fmla="*/ 327666 w 4554582"/>
              <a:gd name="connsiteY6" fmla="*/ 135898 h 514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4582" h="5143499">
                <a:moveTo>
                  <a:pt x="363654" y="0"/>
                </a:moveTo>
                <a:lnTo>
                  <a:pt x="4554582" y="0"/>
                </a:lnTo>
                <a:lnTo>
                  <a:pt x="4554582" y="5143499"/>
                </a:lnTo>
                <a:lnTo>
                  <a:pt x="346926" y="5143499"/>
                </a:lnTo>
                <a:lnTo>
                  <a:pt x="307961" y="5028066"/>
                </a:lnTo>
                <a:cubicBezTo>
                  <a:pt x="154161" y="4552838"/>
                  <a:pt x="0" y="3896871"/>
                  <a:pt x="0" y="2626159"/>
                </a:cubicBezTo>
                <a:cubicBezTo>
                  <a:pt x="0" y="1264682"/>
                  <a:pt x="106626" y="962187"/>
                  <a:pt x="327666" y="135898"/>
                </a:cubicBezTo>
                <a:close/>
              </a:path>
            </a:pathLst>
          </a:custGeom>
        </p:spPr>
        <p:txBody>
          <a:bodyPr wrap="square">
            <a:noAutofit/>
          </a:bodyPr>
          <a:lstStyle/>
          <a:p>
            <a:endParaRPr lang="en-US"/>
          </a:p>
        </p:txBody>
      </p:sp>
      <p:sp>
        <p:nvSpPr>
          <p:cNvPr id="25" name="Text">
            <a:extLst>
              <a:ext uri="{FF2B5EF4-FFF2-40B4-BE49-F238E27FC236}">
                <a16:creationId xmlns:a16="http://schemas.microsoft.com/office/drawing/2014/main" id="{ED041BB4-8546-EB9F-03F5-F40A6B42DDDE}"/>
              </a:ext>
            </a:extLst>
          </p:cNvPr>
          <p:cNvSpPr>
            <a:spLocks noGrp="1"/>
          </p:cNvSpPr>
          <p:nvPr>
            <p:ph type="body" sz="quarter" idx="11"/>
          </p:nvPr>
        </p:nvSpPr>
        <p:spPr>
          <a:xfrm>
            <a:off x="457200" y="1371600"/>
            <a:ext cx="3771900" cy="3257550"/>
          </a:xfrm>
          <a:prstGeom prst="rect">
            <a:avLst/>
          </a:prstGeom>
        </p:spPr>
        <p:txBody>
          <a:bodyPr lIns="0" tIns="0" rIns="0" bIns="0"/>
          <a:lstStyle>
            <a:lvl1pPr marL="0" indent="0">
              <a:buClr>
                <a:schemeClr val="accent3"/>
              </a:buClr>
              <a:buNone/>
              <a:defRPr sz="2400">
                <a:solidFill>
                  <a:schemeClr val="accent5"/>
                </a:solidFill>
              </a:defRPr>
            </a:lvl1pPr>
            <a:lvl2pPr marL="342900" indent="0">
              <a:buClr>
                <a:schemeClr val="accent3"/>
              </a:buClr>
              <a:buNone/>
              <a:defRPr sz="1600"/>
            </a:lvl2pPr>
            <a:lvl3pPr marL="685800" indent="0">
              <a:buClr>
                <a:schemeClr val="accent3"/>
              </a:buClr>
              <a:buNone/>
              <a:defRPr sz="1400"/>
            </a:lvl3pPr>
            <a:lvl4pPr marL="1028700" indent="0">
              <a:buClr>
                <a:schemeClr val="accent3"/>
              </a:buClr>
              <a:buNone/>
              <a:defRPr sz="1200"/>
            </a:lvl4pPr>
            <a:lvl5pPr marL="1371600" indent="0">
              <a:buClr>
                <a:schemeClr val="accent3"/>
              </a:buClr>
              <a:buNone/>
              <a:defRPr sz="1200"/>
            </a:lvl5pPr>
          </a:lstStyle>
          <a:p>
            <a:pPr lvl="0"/>
            <a:r>
              <a:rPr lang="en-US"/>
              <a:t>Click to edit Master text styles</a:t>
            </a:r>
          </a:p>
        </p:txBody>
      </p:sp>
      <p:sp>
        <p:nvSpPr>
          <p:cNvPr id="26" name="Title">
            <a:extLst>
              <a:ext uri="{FF2B5EF4-FFF2-40B4-BE49-F238E27FC236}">
                <a16:creationId xmlns:a16="http://schemas.microsoft.com/office/drawing/2014/main" id="{CB1E6E9A-143B-A141-4E15-313D5D90ADDD}"/>
              </a:ext>
            </a:extLst>
          </p:cNvPr>
          <p:cNvSpPr>
            <a:spLocks noGrp="1"/>
          </p:cNvSpPr>
          <p:nvPr>
            <p:ph type="body" sz="quarter" idx="12" hasCustomPrompt="1"/>
          </p:nvPr>
        </p:nvSpPr>
        <p:spPr>
          <a:xfrm>
            <a:off x="457200" y="457200"/>
            <a:ext cx="3771900" cy="387798"/>
          </a:xfrm>
          <a:prstGeom prst="rect">
            <a:avLst/>
          </a:prstGeom>
        </p:spPr>
        <p:txBody>
          <a:bodyPr wrap="square" lIns="0" tIns="0" rIns="0" bIns="0" anchor="t">
            <a:spAutoFit/>
          </a:bodyPr>
          <a:lstStyle>
            <a:lvl1pPr marL="0" indent="0" algn="l">
              <a:buNone/>
              <a:defRPr sz="2800" b="1">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Slide title</a:t>
            </a:r>
          </a:p>
        </p:txBody>
      </p:sp>
      <p:pic>
        <p:nvPicPr>
          <p:cNvPr id="4" name="Picture 3">
            <a:extLst>
              <a:ext uri="{FF2B5EF4-FFF2-40B4-BE49-F238E27FC236}">
                <a16:creationId xmlns:a16="http://schemas.microsoft.com/office/drawing/2014/main" id="{ABDEDF1C-E76A-B2D1-C3F5-4FD1AA0CAC66}"/>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061070" y="4582557"/>
            <a:ext cx="781295" cy="325046"/>
          </a:xfrm>
          <a:prstGeom prst="rect">
            <a:avLst/>
          </a:prstGeom>
          <a:effectLst>
            <a:outerShdw blurRad="50800" dist="785" dir="5400000" algn="ctr" rotWithShape="0">
              <a:schemeClr val="tx1">
                <a:alpha val="50000"/>
              </a:schemeClr>
            </a:outerShdw>
          </a:effectLst>
        </p:spPr>
      </p:pic>
    </p:spTree>
    <p:extLst>
      <p:ext uri="{BB962C8B-B14F-4D97-AF65-F5344CB8AC3E}">
        <p14:creationId xmlns:p14="http://schemas.microsoft.com/office/powerpoint/2010/main" val="1944085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Background Image">
    <p:bg>
      <p:bgPr>
        <a:solidFill>
          <a:schemeClr val="bg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AE55399A-8C9D-4C9A-0884-39F274BEE8EF}"/>
              </a:ext>
            </a:extLst>
          </p:cNvPr>
          <p:cNvSpPr>
            <a:spLocks noGrp="1"/>
          </p:cNvSpPr>
          <p:nvPr>
            <p:ph type="pic" sz="quarter" idx="13"/>
          </p:nvPr>
        </p:nvSpPr>
        <p:spPr>
          <a:xfrm>
            <a:off x="0" y="0"/>
            <a:ext cx="9144000" cy="5143500"/>
          </a:xfrm>
          <a:prstGeom prst="rect">
            <a:avLst/>
          </a:prstGeom>
        </p:spPr>
        <p:txBody>
          <a:bodyPr/>
          <a:lstStyle/>
          <a:p>
            <a:endParaRPr lang="en-US"/>
          </a:p>
        </p:txBody>
      </p:sp>
      <p:sp>
        <p:nvSpPr>
          <p:cNvPr id="26" name="Freeform 25">
            <a:extLst>
              <a:ext uri="{FF2B5EF4-FFF2-40B4-BE49-F238E27FC236}">
                <a16:creationId xmlns:a16="http://schemas.microsoft.com/office/drawing/2014/main" id="{F1CB2191-7237-2CB3-AEFF-F4A9067AA6EF}"/>
              </a:ext>
            </a:extLst>
          </p:cNvPr>
          <p:cNvSpPr/>
          <p:nvPr userDrawn="1"/>
        </p:nvSpPr>
        <p:spPr>
          <a:xfrm>
            <a:off x="0" y="-1"/>
            <a:ext cx="4572000" cy="5143500"/>
          </a:xfrm>
          <a:custGeom>
            <a:avLst/>
            <a:gdLst>
              <a:gd name="connsiteX0" fmla="*/ 0 w 4572000"/>
              <a:gd name="connsiteY0" fmla="*/ 0 h 5143500"/>
              <a:gd name="connsiteX1" fmla="*/ 4219368 w 4572000"/>
              <a:gd name="connsiteY1" fmla="*/ 0 h 5143500"/>
              <a:gd name="connsiteX2" fmla="*/ 4264801 w 4572000"/>
              <a:gd name="connsiteY2" fmla="*/ 134424 h 5143500"/>
              <a:gd name="connsiteX3" fmla="*/ 4572000 w 4572000"/>
              <a:gd name="connsiteY3" fmla="*/ 2527363 h 5143500"/>
              <a:gd name="connsiteX4" fmla="*/ 4245144 w 4572000"/>
              <a:gd name="connsiteY4" fmla="*/ 5008327 h 5143500"/>
              <a:gd name="connsiteX5" fmla="*/ 4209303 w 4572000"/>
              <a:gd name="connsiteY5" fmla="*/ 5143500 h 5143500"/>
              <a:gd name="connsiteX6" fmla="*/ 0 w 4572000"/>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0" h="5143500">
                <a:moveTo>
                  <a:pt x="0" y="0"/>
                </a:moveTo>
                <a:lnTo>
                  <a:pt x="4219368" y="0"/>
                </a:lnTo>
                <a:lnTo>
                  <a:pt x="4264801" y="134424"/>
                </a:lnTo>
                <a:cubicBezTo>
                  <a:pt x="4418220" y="607878"/>
                  <a:pt x="4572000" y="1261396"/>
                  <a:pt x="4572000" y="2527363"/>
                </a:cubicBezTo>
                <a:cubicBezTo>
                  <a:pt x="4572000" y="3883757"/>
                  <a:pt x="4465638" y="4185123"/>
                  <a:pt x="4245144" y="5008327"/>
                </a:cubicBezTo>
                <a:lnTo>
                  <a:pt x="4209303" y="5143500"/>
                </a:lnTo>
                <a:lnTo>
                  <a:pt x="0" y="5143500"/>
                </a:lnTo>
                <a:close/>
              </a:path>
            </a:pathLst>
          </a:custGeom>
          <a:solidFill>
            <a:schemeClr val="tx2">
              <a:alpha val="7973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21" name="Picture 20">
            <a:extLst>
              <a:ext uri="{FF2B5EF4-FFF2-40B4-BE49-F238E27FC236}">
                <a16:creationId xmlns:a16="http://schemas.microsoft.com/office/drawing/2014/main" id="{C0FBA22B-2640-180B-E96C-DAAB8375621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061070" y="4582557"/>
            <a:ext cx="781295" cy="325046"/>
          </a:xfrm>
          <a:prstGeom prst="rect">
            <a:avLst/>
          </a:prstGeom>
          <a:effectLst>
            <a:outerShdw blurRad="50800" dist="785" dir="5400000" algn="ctr" rotWithShape="0">
              <a:schemeClr val="tx1">
                <a:alpha val="50000"/>
              </a:schemeClr>
            </a:outerShdw>
          </a:effectLst>
        </p:spPr>
      </p:pic>
      <p:sp>
        <p:nvSpPr>
          <p:cNvPr id="2" name="Text">
            <a:extLst>
              <a:ext uri="{FF2B5EF4-FFF2-40B4-BE49-F238E27FC236}">
                <a16:creationId xmlns:a16="http://schemas.microsoft.com/office/drawing/2014/main" id="{9E90B079-8E93-C7D5-D2A8-240ACFCF61EB}"/>
              </a:ext>
            </a:extLst>
          </p:cNvPr>
          <p:cNvSpPr>
            <a:spLocks noGrp="1"/>
          </p:cNvSpPr>
          <p:nvPr>
            <p:ph type="body" sz="quarter" idx="11" hasCustomPrompt="1"/>
          </p:nvPr>
        </p:nvSpPr>
        <p:spPr>
          <a:xfrm>
            <a:off x="457200" y="1371600"/>
            <a:ext cx="3654056" cy="3257550"/>
          </a:xfrm>
          <a:prstGeom prst="rect">
            <a:avLst/>
          </a:prstGeom>
        </p:spPr>
        <p:txBody>
          <a:bodyPr lIns="0" tIns="0" rIns="0" bIns="0"/>
          <a:lstStyle>
            <a:lvl1pPr marL="0" indent="0">
              <a:buClr>
                <a:schemeClr val="accent3"/>
              </a:buClr>
              <a:buNone/>
              <a:defRPr sz="2000">
                <a:solidFill>
                  <a:schemeClr val="bg1"/>
                </a:solidFill>
              </a:defRPr>
            </a:lvl1pPr>
            <a:lvl2pPr marL="342900" indent="0">
              <a:buClr>
                <a:schemeClr val="accent3"/>
              </a:buClr>
              <a:buNone/>
              <a:defRPr sz="1600">
                <a:solidFill>
                  <a:schemeClr val="bg1"/>
                </a:solidFill>
              </a:defRPr>
            </a:lvl2pPr>
            <a:lvl3pPr marL="685800" indent="0">
              <a:buClr>
                <a:schemeClr val="accent3"/>
              </a:buClr>
              <a:buNone/>
              <a:defRPr sz="1400">
                <a:solidFill>
                  <a:schemeClr val="bg1"/>
                </a:solidFill>
              </a:defRPr>
            </a:lvl3pPr>
            <a:lvl4pPr marL="1028700" indent="0">
              <a:buClr>
                <a:schemeClr val="accent3"/>
              </a:buClr>
              <a:buNone/>
              <a:defRPr sz="1200">
                <a:solidFill>
                  <a:schemeClr val="bg1"/>
                </a:solidFill>
              </a:defRPr>
            </a:lvl4pPr>
            <a:lvl5pPr marL="1371600" indent="0">
              <a:buClr>
                <a:schemeClr val="accent3"/>
              </a:buClr>
              <a:buNone/>
              <a:defRPr sz="1200">
                <a:solidFill>
                  <a:schemeClr val="bg1"/>
                </a:solidFill>
              </a:defRPr>
            </a:lvl5pPr>
          </a:lstStyle>
          <a:p>
            <a:pPr lvl="0"/>
            <a:r>
              <a:rPr lang="en-US"/>
              <a:t>Supporting text</a:t>
            </a:r>
          </a:p>
        </p:txBody>
      </p:sp>
      <p:sp>
        <p:nvSpPr>
          <p:cNvPr id="3" name="Title">
            <a:extLst>
              <a:ext uri="{FF2B5EF4-FFF2-40B4-BE49-F238E27FC236}">
                <a16:creationId xmlns:a16="http://schemas.microsoft.com/office/drawing/2014/main" id="{1F1F630B-1564-D689-B137-F9E781A011D0}"/>
              </a:ext>
            </a:extLst>
          </p:cNvPr>
          <p:cNvSpPr>
            <a:spLocks noGrp="1"/>
          </p:cNvSpPr>
          <p:nvPr>
            <p:ph type="body" sz="quarter" idx="12" hasCustomPrompt="1"/>
          </p:nvPr>
        </p:nvSpPr>
        <p:spPr>
          <a:xfrm>
            <a:off x="457200" y="457200"/>
            <a:ext cx="3654056" cy="387798"/>
          </a:xfrm>
          <a:prstGeom prst="rect">
            <a:avLst/>
          </a:prstGeom>
        </p:spPr>
        <p:txBody>
          <a:bodyPr wrap="square" lIns="0" tIns="0" rIns="0" bIns="0" anchor="t">
            <a:spAutoFit/>
          </a:bodyPr>
          <a:lstStyle>
            <a:lvl1pPr marL="0" indent="0" algn="l">
              <a:buNone/>
              <a:defRPr sz="2800" b="1">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Slide title</a:t>
            </a:r>
          </a:p>
        </p:txBody>
      </p:sp>
    </p:spTree>
    <p:extLst>
      <p:ext uri="{BB962C8B-B14F-4D97-AF65-F5344CB8AC3E}">
        <p14:creationId xmlns:p14="http://schemas.microsoft.com/office/powerpoint/2010/main" val="375159454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0146146"/>
      </p:ext>
    </p:extLst>
  </p:cSld>
  <p:clrMap bg1="lt1" tx1="dk1" bg2="lt2" tx2="dk2" accent1="accent1" accent2="accent2" accent3="accent3" accent4="accent4" accent5="accent5" accent6="accent6" hlink="hlink" folHlink="folHlink"/>
  <p:sldLayoutIdLst>
    <p:sldLayoutId id="2147483835" r:id="rId1"/>
    <p:sldLayoutId id="2147483871" r:id="rId2"/>
    <p:sldLayoutId id="2147483870" r:id="rId3"/>
    <p:sldLayoutId id="2147483874" r:id="rId4"/>
    <p:sldLayoutId id="2147483864" r:id="rId5"/>
    <p:sldLayoutId id="2147483872" r:id="rId6"/>
    <p:sldLayoutId id="2147483873" r:id="rId7"/>
    <p:sldLayoutId id="2147483866" r:id="rId8"/>
    <p:sldLayoutId id="2147483865" r:id="rId9"/>
    <p:sldLayoutId id="2147483885" r:id="rId10"/>
    <p:sldLayoutId id="2147483849" r:id="rId11"/>
    <p:sldLayoutId id="2147483851" r:id="rId12"/>
    <p:sldLayoutId id="2147483877" r:id="rId13"/>
    <p:sldLayoutId id="2147483883" r:id="rId14"/>
    <p:sldLayoutId id="2147483886" r:id="rId15"/>
    <p:sldLayoutId id="2147483879" r:id="rId16"/>
    <p:sldLayoutId id="2147483880" r:id="rId17"/>
    <p:sldLayoutId id="2147483869" r:id="rId18"/>
    <p:sldLayoutId id="2147483867" r:id="rId19"/>
    <p:sldLayoutId id="2147483875" r:id="rId20"/>
    <p:sldLayoutId id="2147483852" r:id="rId21"/>
    <p:sldLayoutId id="2147483878" r:id="rId22"/>
    <p:sldLayoutId id="2147483884" r:id="rId23"/>
    <p:sldLayoutId id="2147483887" r:id="rId24"/>
    <p:sldLayoutId id="2147483888" r:id="rId25"/>
    <p:sldLayoutId id="2147483889" r:id="rId26"/>
    <p:sldLayoutId id="2147483890" r:id="rId27"/>
    <p:sldLayoutId id="2147483868" r:id="rId28"/>
    <p:sldLayoutId id="2147483876" r:id="rId29"/>
    <p:sldLayoutId id="2147483881" r:id="rId30"/>
    <p:sldLayoutId id="2147483882" r:id="rId3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26B43"/>
          </p15:clr>
        </p15:guide>
        <p15:guide id="2" orient="horz" pos="1620" userDrawn="1">
          <p15:clr>
            <a:srgbClr val="F26B43"/>
          </p15:clr>
        </p15:guide>
        <p15:guide id="3" pos="288" userDrawn="1">
          <p15:clr>
            <a:srgbClr val="F26B43"/>
          </p15:clr>
        </p15:guide>
        <p15:guide id="4" pos="5472" userDrawn="1">
          <p15:clr>
            <a:srgbClr val="F26B43"/>
          </p15:clr>
        </p15:guide>
        <p15:guide id="5" orient="horz" pos="276" userDrawn="1">
          <p15:clr>
            <a:srgbClr val="F26B43"/>
          </p15:clr>
        </p15:guide>
        <p15:guide id="6" orient="horz" pos="2916" userDrawn="1">
          <p15:clr>
            <a:srgbClr val="F26B43"/>
          </p15:clr>
        </p15:guide>
        <p15:guide id="7" pos="2736" userDrawn="1">
          <p15:clr>
            <a:srgbClr val="F26B43"/>
          </p15:clr>
        </p15:guide>
        <p15:guide id="8" pos="3024" userDrawn="1">
          <p15:clr>
            <a:srgbClr val="F26B43"/>
          </p15:clr>
        </p15:guide>
        <p15:guide id="9" pos="1872" userDrawn="1">
          <p15:clr>
            <a:srgbClr val="F26B43"/>
          </p15:clr>
        </p15:guide>
        <p15:guide id="10" pos="2088" userDrawn="1">
          <p15:clr>
            <a:srgbClr val="F26B43"/>
          </p15:clr>
        </p15:guide>
        <p15:guide id="11" pos="3672" userDrawn="1">
          <p15:clr>
            <a:srgbClr val="F26B43"/>
          </p15:clr>
        </p15:guide>
        <p15:guide id="12" pos="388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1.xml"/><Relationship Id="rId5" Type="http://schemas.openxmlformats.org/officeDocument/2006/relationships/image" Target="../media/image17.jpe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1.xml"/><Relationship Id="rId5" Type="http://schemas.openxmlformats.org/officeDocument/2006/relationships/image" Target="../media/image20.jpe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hyperlink" Target="https://www.osha.gov/laws-regs/regulations/standardnumber/1910/1910.178" TargetMode="External"/><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1.xml"/><Relationship Id="rId5" Type="http://schemas.openxmlformats.org/officeDocument/2006/relationships/image" Target="../media/image35.jpg"/><Relationship Id="rId4" Type="http://schemas.openxmlformats.org/officeDocument/2006/relationships/image" Target="../media/image34.svg"/></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6.xml"/><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8.xml"/><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1.png"/><Relationship Id="rId4" Type="http://schemas.openxmlformats.org/officeDocument/2006/relationships/notesSlide" Target="../notesSlides/notesSlide4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2.xml"/><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3.xml"/><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4.xml"/><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5.png"/><Relationship Id="rId4" Type="http://schemas.openxmlformats.org/officeDocument/2006/relationships/notesSlide" Target="../notesSlides/notesSlide45.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21.xml"/><Relationship Id="rId5" Type="http://schemas.openxmlformats.org/officeDocument/2006/relationships/image" Target="../media/image48.jpg"/><Relationship Id="rId4" Type="http://schemas.openxmlformats.org/officeDocument/2006/relationships/image" Target="../media/image47.svg"/></Relationships>
</file>

<file path=ppt/slides/_rels/slide5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7.xml"/><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50.png"/><Relationship Id="rId4" Type="http://schemas.openxmlformats.org/officeDocument/2006/relationships/notesSlide" Target="../notesSlides/notesSlide48.xml"/></Relationships>
</file>

<file path=ppt/slides/_rels/slide5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9.xml"/><Relationship Id="rId1" Type="http://schemas.openxmlformats.org/officeDocument/2006/relationships/slideLayout" Target="../slideLayouts/slideLayout21.xml"/></Relationships>
</file>

<file path=ppt/slides/_rels/slide5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0.xml"/><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1.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hyperlink" Target="https://www.osha.gov/laws-regs/regulations/standardnumber/1910/1910.178" TargetMode="External"/><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2.xml"/><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3.xml"/><Relationship Id="rId1" Type="http://schemas.openxmlformats.org/officeDocument/2006/relationships/slideLayout" Target="../slideLayouts/slideLayout21.xml"/></Relationships>
</file>

<file path=ppt/slides/_rels/slide6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4.xml"/><Relationship Id="rId1" Type="http://schemas.openxmlformats.org/officeDocument/2006/relationships/slideLayout" Target="../slideLayouts/slideLayout21.xml"/><Relationship Id="rId5" Type="http://schemas.openxmlformats.org/officeDocument/2006/relationships/image" Target="../media/image34.svg"/><Relationship Id="rId4" Type="http://schemas.openxmlformats.org/officeDocument/2006/relationships/image" Target="../media/image33.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6.xml"/><Relationship Id="rId1" Type="http://schemas.openxmlformats.org/officeDocument/2006/relationships/slideLayout" Target="../slideLayouts/slideLayout21.xml"/><Relationship Id="rId5" Type="http://schemas.openxmlformats.org/officeDocument/2006/relationships/image" Target="../media/image57.png"/><Relationship Id="rId4" Type="http://schemas.openxmlformats.org/officeDocument/2006/relationships/image" Target="../media/image34.svg"/></Relationships>
</file>

<file path=ppt/slides/_rels/slide6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7.xml"/><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8.xml"/><Relationship Id="rId1" Type="http://schemas.openxmlformats.org/officeDocument/2006/relationships/slideLayout" Target="../slideLayouts/slideLayout21.xml"/><Relationship Id="rId5" Type="http://schemas.openxmlformats.org/officeDocument/2006/relationships/image" Target="../media/image34.svg"/><Relationship Id="rId4" Type="http://schemas.openxmlformats.org/officeDocument/2006/relationships/image" Target="../media/image33.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1.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60.png"/><Relationship Id="rId4" Type="http://schemas.openxmlformats.org/officeDocument/2006/relationships/notesSlide" Target="../notesSlides/notesSlide60.xml"/></Relationships>
</file>

<file path=ppt/slides/_rels/slide6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1.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2.xml"/><Relationship Id="rId1" Type="http://schemas.openxmlformats.org/officeDocument/2006/relationships/slideLayout" Target="../slideLayouts/slideLayout21.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62.png"/><Relationship Id="rId4" Type="http://schemas.openxmlformats.org/officeDocument/2006/relationships/notesSlide" Target="../notesSlides/notesSlide6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1.xml"/></Relationships>
</file>

<file path=ppt/slides/_rels/slide7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5.xml"/><Relationship Id="rId1" Type="http://schemas.openxmlformats.org/officeDocument/2006/relationships/slideLayout" Target="../slideLayouts/slideLayout21.xml"/></Relationships>
</file>

<file path=ppt/slides/_rels/slide7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6.xml"/><Relationship Id="rId1" Type="http://schemas.openxmlformats.org/officeDocument/2006/relationships/slideLayout" Target="../slideLayouts/slideLayout21.xml"/></Relationships>
</file>

<file path=ppt/slides/_rels/slide7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7.xml"/><Relationship Id="rId1" Type="http://schemas.openxmlformats.org/officeDocument/2006/relationships/slideLayout" Target="../slideLayouts/slideLayout21.xml"/></Relationships>
</file>

<file path=ppt/slides/_rels/slide7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8.xml"/><Relationship Id="rId1" Type="http://schemas.openxmlformats.org/officeDocument/2006/relationships/slideLayout" Target="../slideLayouts/slideLayout2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1.xml"/></Relationships>
</file>

<file path=ppt/slides/_rels/slide7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0.xml"/><Relationship Id="rId1" Type="http://schemas.openxmlformats.org/officeDocument/2006/relationships/slideLayout" Target="../slideLayouts/slideLayout21.xml"/><Relationship Id="rId4" Type="http://schemas.openxmlformats.org/officeDocument/2006/relationships/image" Target="../media/image67.jpeg"/></Relationships>
</file>

<file path=ppt/slides/_rels/slide7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1.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hyperlink" Target="https://www.osha.gov/laws-regs/regulations/standardnumber/1910/1910.178" TargetMode="External"/><Relationship Id="rId1" Type="http://schemas.openxmlformats.org/officeDocument/2006/relationships/slideLayout" Target="../slideLayouts/slideLayout21.xml"/></Relationships>
</file>

<file path=ppt/slides/_rels/slide8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2.xml"/><Relationship Id="rId1" Type="http://schemas.openxmlformats.org/officeDocument/2006/relationships/slideLayout" Target="../slideLayouts/slideLayout21.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67.jpeg"/></Relationships>
</file>

<file path=ppt/slides/_rels/slide8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3.xml"/><Relationship Id="rId1" Type="http://schemas.openxmlformats.org/officeDocument/2006/relationships/slideLayout" Target="../slideLayouts/slideLayout21.xml"/><Relationship Id="rId4" Type="http://schemas.openxmlformats.org/officeDocument/2006/relationships/image" Target="../media/image67.jpeg"/></Relationships>
</file>

<file path=ppt/slides/_rels/slide82.xml.rels><?xml version="1.0" encoding="UTF-8" standalone="yes"?>
<Relationships xmlns="http://schemas.openxmlformats.org/package/2006/relationships"><Relationship Id="rId3" Type="http://schemas.openxmlformats.org/officeDocument/2006/relationships/hyperlink" Target="http://www.rightline.com/capacity4" TargetMode="External"/><Relationship Id="rId2" Type="http://schemas.openxmlformats.org/officeDocument/2006/relationships/notesSlide" Target="../notesSlides/notesSlide74.xml"/><Relationship Id="rId1" Type="http://schemas.openxmlformats.org/officeDocument/2006/relationships/slideLayout" Target="../slideLayouts/slideLayout21.xml"/><Relationship Id="rId5" Type="http://schemas.openxmlformats.org/officeDocument/2006/relationships/image" Target="../media/image68.png"/><Relationship Id="rId4" Type="http://schemas.openxmlformats.org/officeDocument/2006/relationships/hyperlink" Target="https://www.rightline.com/capacity/" TargetMode="Externa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1.xml"/></Relationships>
</file>

<file path=ppt/slides/_rels/slide8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6.xml"/><Relationship Id="rId1" Type="http://schemas.openxmlformats.org/officeDocument/2006/relationships/slideLayout" Target="../slideLayouts/slideLayout21.xml"/></Relationships>
</file>

<file path=ppt/slides/_rels/slide8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7.xml"/><Relationship Id="rId1" Type="http://schemas.openxmlformats.org/officeDocument/2006/relationships/slideLayout" Target="../slideLayouts/slideLayout21.xml"/></Relationships>
</file>

<file path=ppt/slides/_rels/slide8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8.xml"/><Relationship Id="rId1" Type="http://schemas.openxmlformats.org/officeDocument/2006/relationships/slideLayout" Target="../slideLayouts/slideLayout21.xml"/></Relationships>
</file>

<file path=ppt/slides/_rels/slide8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9.xml"/><Relationship Id="rId1" Type="http://schemas.openxmlformats.org/officeDocument/2006/relationships/slideLayout" Target="../slideLayouts/slideLayout21.xml"/><Relationship Id="rId5" Type="http://schemas.openxmlformats.org/officeDocument/2006/relationships/image" Target="../media/image34.svg"/><Relationship Id="rId4" Type="http://schemas.openxmlformats.org/officeDocument/2006/relationships/image" Target="../media/image33.png"/></Relationships>
</file>

<file path=ppt/slides/_rels/slide8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80.xml"/><Relationship Id="rId1" Type="http://schemas.openxmlformats.org/officeDocument/2006/relationships/slideLayout" Target="../slideLayouts/slideLayout21.xml"/></Relationships>
</file>

<file path=ppt/slides/_rels/slide8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1.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0.xml.rels><?xml version="1.0" encoding="UTF-8" standalone="yes"?>
<Relationships xmlns="http://schemas.openxmlformats.org/package/2006/relationships"><Relationship Id="rId3" Type="http://schemas.openxmlformats.org/officeDocument/2006/relationships/hyperlink" Target="https://icwgroup.safetynow.com/forklift-operator-training-18-min/" TargetMode="External"/><Relationship Id="rId2" Type="http://schemas.openxmlformats.org/officeDocument/2006/relationships/notesSlide" Target="../notesSlides/notesSlide82.xml"/><Relationship Id="rId1" Type="http://schemas.openxmlformats.org/officeDocument/2006/relationships/slideLayout" Target="../slideLayouts/slideLayout21.xml"/><Relationship Id="rId5" Type="http://schemas.openxmlformats.org/officeDocument/2006/relationships/image" Target="../media/image75.png"/><Relationship Id="rId4" Type="http://schemas.openxmlformats.org/officeDocument/2006/relationships/image" Target="../media/image74.png"/></Relationships>
</file>

<file path=ppt/slides/_rels/slide9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3.xml"/><Relationship Id="rId1" Type="http://schemas.openxmlformats.org/officeDocument/2006/relationships/slideLayout" Target="../slideLayouts/slideLayout30.xml"/><Relationship Id="rId5" Type="http://schemas.openxmlformats.org/officeDocument/2006/relationships/image" Target="../media/image2.svg"/><Relationship Id="rId4" Type="http://schemas.openxmlformats.org/officeDocument/2006/relationships/image" Target="../media/image1.png"/></Relationships>
</file>

<file path=ppt/slides/_rels/slide9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4.xml"/><Relationship Id="rId1" Type="http://schemas.openxmlformats.org/officeDocument/2006/relationships/slideLayout" Target="../slideLayouts/slideLayout1.xml"/><Relationship Id="rId5" Type="http://schemas.openxmlformats.org/officeDocument/2006/relationships/image" Target="../media/image2.sv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5DE55997-AB18-636A-774B-4BD42B3F64E8}"/>
              </a:ext>
            </a:extLst>
          </p:cNvPr>
          <p:cNvSpPr>
            <a:spLocks noGrp="1"/>
          </p:cNvSpPr>
          <p:nvPr>
            <p:ph type="body" sz="quarter" idx="12"/>
          </p:nvPr>
        </p:nvSpPr>
        <p:spPr>
          <a:xfrm>
            <a:off x="457200" y="4259169"/>
            <a:ext cx="8229600" cy="276999"/>
          </a:xfrm>
        </p:spPr>
        <p:txBody>
          <a:bodyPr/>
          <a:lstStyle/>
          <a:p>
            <a:r>
              <a:rPr lang="en-US" dirty="0"/>
              <a:t>Operator Training Course</a:t>
            </a:r>
          </a:p>
        </p:txBody>
      </p:sp>
      <p:sp>
        <p:nvSpPr>
          <p:cNvPr id="26" name="Text Placeholder 25">
            <a:extLst>
              <a:ext uri="{FF2B5EF4-FFF2-40B4-BE49-F238E27FC236}">
                <a16:creationId xmlns:a16="http://schemas.microsoft.com/office/drawing/2014/main" id="{8746B36E-62F0-24B4-4542-59922EAF207A}"/>
              </a:ext>
            </a:extLst>
          </p:cNvPr>
          <p:cNvSpPr>
            <a:spLocks noGrp="1"/>
          </p:cNvSpPr>
          <p:nvPr>
            <p:ph type="body" sz="quarter" idx="11"/>
          </p:nvPr>
        </p:nvSpPr>
        <p:spPr>
          <a:xfrm>
            <a:off x="457200" y="3822422"/>
            <a:ext cx="8229600" cy="387798"/>
          </a:xfrm>
        </p:spPr>
        <p:txBody>
          <a:bodyPr/>
          <a:lstStyle/>
          <a:p>
            <a:r>
              <a:rPr lang="en-US" dirty="0">
                <a:cs typeface="Calibri"/>
              </a:rPr>
              <a:t>Powered Industrial Truck (PIT) Forklift Safety</a:t>
            </a:r>
            <a:endParaRPr lang="en-US" dirty="0"/>
          </a:p>
        </p:txBody>
      </p:sp>
      <p:pic>
        <p:nvPicPr>
          <p:cNvPr id="2" name="Picture 68">
            <a:extLst>
              <a:ext uri="{FF2B5EF4-FFF2-40B4-BE49-F238E27FC236}">
                <a16:creationId xmlns:a16="http://schemas.microsoft.com/office/drawing/2014/main" id="{5F6E2A5F-1340-D801-27A0-B8D0347D0AB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95016" y="304994"/>
            <a:ext cx="1436988" cy="597837"/>
          </a:xfrm>
          <a:prstGeom prst="rect">
            <a:avLst/>
          </a:prstGeom>
          <a:effectLst>
            <a:outerShdw blurRad="136148" dir="5400000" algn="ctr" rotWithShape="0">
              <a:schemeClr val="tx1">
                <a:alpha val="50088"/>
              </a:schemeClr>
            </a:outerShdw>
          </a:effectLst>
        </p:spPr>
      </p:pic>
      <p:pic>
        <p:nvPicPr>
          <p:cNvPr id="10" name="Picture Placeholder 9">
            <a:extLst>
              <a:ext uri="{FF2B5EF4-FFF2-40B4-BE49-F238E27FC236}">
                <a16:creationId xmlns:a16="http://schemas.microsoft.com/office/drawing/2014/main" id="{4E59EDCE-C0BA-E1D3-7C5C-0422897B1337}"/>
              </a:ext>
            </a:extLst>
          </p:cNvPr>
          <p:cNvPicPr>
            <a:picLocks noGrp="1" noChangeAspect="1"/>
          </p:cNvPicPr>
          <p:nvPr>
            <p:ph type="pic" sz="quarter" idx="10"/>
          </p:nvPr>
        </p:nvPicPr>
        <p:blipFill>
          <a:blip r:embed="rId5"/>
          <a:srcRect t="20295" b="20295"/>
          <a:stretch/>
        </p:blipFill>
        <p:spPr>
          <a:xfrm>
            <a:off x="-2" y="0"/>
            <a:ext cx="9157823" cy="3621167"/>
          </a:xfrm>
        </p:spPr>
      </p:pic>
      <p:pic>
        <p:nvPicPr>
          <p:cNvPr id="11" name="Picture 10">
            <a:extLst>
              <a:ext uri="{FF2B5EF4-FFF2-40B4-BE49-F238E27FC236}">
                <a16:creationId xmlns:a16="http://schemas.microsoft.com/office/drawing/2014/main" id="{71B990B3-D6C9-8B26-94DB-C2E0E927F608}"/>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567052" y="436563"/>
            <a:ext cx="1397959" cy="619125"/>
          </a:xfrm>
          <a:prstGeom prst="rect">
            <a:avLst/>
          </a:prstGeom>
        </p:spPr>
      </p:pic>
    </p:spTree>
    <p:extLst>
      <p:ext uri="{BB962C8B-B14F-4D97-AF65-F5344CB8AC3E}">
        <p14:creationId xmlns:p14="http://schemas.microsoft.com/office/powerpoint/2010/main" val="920681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92AF1-4EA8-A841-30CE-6AD388C69E3A}"/>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4DA89B7-D34D-4D6A-42E4-3C8FBD887F3C}"/>
              </a:ext>
            </a:extLst>
          </p:cNvPr>
          <p:cNvSpPr>
            <a:spLocks noGrp="1"/>
          </p:cNvSpPr>
          <p:nvPr>
            <p:ph sz="quarter" idx="14"/>
          </p:nvPr>
        </p:nvSpPr>
        <p:spPr>
          <a:xfrm>
            <a:off x="457200" y="1077138"/>
            <a:ext cx="8229600" cy="2710062"/>
          </a:xfrm>
        </p:spPr>
        <p:txBody>
          <a:bodyPr/>
          <a:lstStyle/>
          <a:p>
            <a:pPr marL="342900" indent="-342900">
              <a:buFont typeface="+mj-lt"/>
              <a:buAutoNum type="arabicPeriod"/>
            </a:pPr>
            <a:r>
              <a:rPr lang="en-US" sz="1800" dirty="0"/>
              <a:t>Evaluate operators every 3 years</a:t>
            </a:r>
          </a:p>
          <a:p>
            <a:pPr marL="342900" indent="-342900">
              <a:buFont typeface="+mj-lt"/>
              <a:buAutoNum type="arabicPeriod"/>
            </a:pPr>
            <a:r>
              <a:rPr lang="en-US" sz="1800" dirty="0"/>
              <a:t>Refresher training needed if …</a:t>
            </a:r>
          </a:p>
          <a:p>
            <a:pPr lvl="1"/>
            <a:r>
              <a:rPr lang="en-US" sz="1800" dirty="0"/>
              <a:t>Operator is operating PIT unsafely</a:t>
            </a:r>
          </a:p>
          <a:p>
            <a:pPr lvl="1"/>
            <a:r>
              <a:rPr lang="en-US" sz="1800" dirty="0"/>
              <a:t>Accident or near-miss incident occurs</a:t>
            </a:r>
          </a:p>
          <a:p>
            <a:pPr lvl="1"/>
            <a:r>
              <a:rPr lang="en-US" sz="1800" dirty="0"/>
              <a:t>Operator is assigned different type of PIT</a:t>
            </a:r>
          </a:p>
          <a:p>
            <a:pPr lvl="1"/>
            <a:r>
              <a:rPr lang="en-US" sz="1800" dirty="0"/>
              <a:t>Changes in the workplace </a:t>
            </a:r>
          </a:p>
          <a:p>
            <a:pPr lvl="1"/>
            <a:r>
              <a:rPr lang="en-US" sz="1800" dirty="0"/>
              <a:t>Operator fails an evaluation </a:t>
            </a:r>
          </a:p>
          <a:p>
            <a:pPr marL="0" indent="0">
              <a:buNone/>
            </a:pPr>
            <a:endParaRPr lang="en-US" sz="1800" dirty="0"/>
          </a:p>
        </p:txBody>
      </p:sp>
      <p:sp>
        <p:nvSpPr>
          <p:cNvPr id="6" name="Text Placeholder 5">
            <a:extLst>
              <a:ext uri="{FF2B5EF4-FFF2-40B4-BE49-F238E27FC236}">
                <a16:creationId xmlns:a16="http://schemas.microsoft.com/office/drawing/2014/main" id="{72B27665-6F99-DB1D-E606-F93F2D2C11AF}"/>
              </a:ext>
            </a:extLst>
          </p:cNvPr>
          <p:cNvSpPr>
            <a:spLocks noGrp="1"/>
          </p:cNvSpPr>
          <p:nvPr>
            <p:ph type="body" sz="quarter" idx="12"/>
          </p:nvPr>
        </p:nvSpPr>
        <p:spPr>
          <a:xfrm>
            <a:off x="457200" y="457200"/>
            <a:ext cx="8229600" cy="387350"/>
          </a:xfrm>
        </p:spPr>
        <p:txBody>
          <a:bodyPr/>
          <a:lstStyle/>
          <a:p>
            <a:r>
              <a:rPr lang="en-US" dirty="0"/>
              <a:t>OSHA Employer Training Requirements</a:t>
            </a:r>
          </a:p>
        </p:txBody>
      </p:sp>
    </p:spTree>
    <p:extLst>
      <p:ext uri="{BB962C8B-B14F-4D97-AF65-F5344CB8AC3E}">
        <p14:creationId xmlns:p14="http://schemas.microsoft.com/office/powerpoint/2010/main" val="9375389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304ED-3971-F021-4467-502B8208FB45}"/>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E3D36C6-A358-4333-0BF5-79F6A80BA345}"/>
              </a:ext>
            </a:extLst>
          </p:cNvPr>
          <p:cNvSpPr>
            <a:spLocks noGrp="1"/>
          </p:cNvSpPr>
          <p:nvPr>
            <p:ph sz="quarter" idx="14"/>
          </p:nvPr>
        </p:nvSpPr>
        <p:spPr>
          <a:xfrm>
            <a:off x="457200" y="1077138"/>
            <a:ext cx="8229600" cy="2710062"/>
          </a:xfrm>
        </p:spPr>
        <p:txBody>
          <a:bodyPr/>
          <a:lstStyle/>
          <a:p>
            <a:pPr marL="0" indent="0">
              <a:buNone/>
            </a:pPr>
            <a:r>
              <a:rPr lang="en-US" dirty="0">
                <a:solidFill>
                  <a:srgbClr val="00416B"/>
                </a:solidFill>
              </a:rPr>
              <a:t>Why is specific forklift safety training required? </a:t>
            </a:r>
          </a:p>
          <a:p>
            <a:r>
              <a:rPr lang="en-US" sz="1800" dirty="0"/>
              <a:t>Different work conditions and environments</a:t>
            </a:r>
          </a:p>
          <a:p>
            <a:r>
              <a:rPr lang="en-US" sz="1800" dirty="0"/>
              <a:t>PITs have unique characteristics </a:t>
            </a:r>
          </a:p>
          <a:p>
            <a:r>
              <a:rPr lang="en-US" sz="1800" dirty="0"/>
              <a:t>Each PIT has different hazards</a:t>
            </a:r>
          </a:p>
          <a:p>
            <a:r>
              <a:rPr lang="en-US" sz="1800" dirty="0"/>
              <a:t>Modified or use attachments </a:t>
            </a:r>
          </a:p>
          <a:p>
            <a:pPr marL="0" indent="0">
              <a:buNone/>
            </a:pPr>
            <a:endParaRPr lang="en-US" sz="1800" dirty="0"/>
          </a:p>
          <a:p>
            <a:pPr marL="0" indent="0">
              <a:buNone/>
            </a:pPr>
            <a:endParaRPr lang="en-US" sz="1800" dirty="0"/>
          </a:p>
        </p:txBody>
      </p:sp>
      <p:sp>
        <p:nvSpPr>
          <p:cNvPr id="6" name="Text Placeholder 5">
            <a:extLst>
              <a:ext uri="{FF2B5EF4-FFF2-40B4-BE49-F238E27FC236}">
                <a16:creationId xmlns:a16="http://schemas.microsoft.com/office/drawing/2014/main" id="{EC3FF236-134E-141C-24AF-23DEE39D1274}"/>
              </a:ext>
            </a:extLst>
          </p:cNvPr>
          <p:cNvSpPr>
            <a:spLocks noGrp="1"/>
          </p:cNvSpPr>
          <p:nvPr>
            <p:ph type="body" sz="quarter" idx="12"/>
          </p:nvPr>
        </p:nvSpPr>
        <p:spPr>
          <a:xfrm>
            <a:off x="457200" y="457200"/>
            <a:ext cx="8229600" cy="387350"/>
          </a:xfrm>
        </p:spPr>
        <p:txBody>
          <a:bodyPr/>
          <a:lstStyle/>
          <a:p>
            <a:r>
              <a:rPr lang="en-US" dirty="0"/>
              <a:t>OSHA Training Requirements</a:t>
            </a:r>
          </a:p>
        </p:txBody>
      </p:sp>
    </p:spTree>
    <p:extLst>
      <p:ext uri="{BB962C8B-B14F-4D97-AF65-F5344CB8AC3E}">
        <p14:creationId xmlns:p14="http://schemas.microsoft.com/office/powerpoint/2010/main" val="17013177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1051F3-2E54-BB2B-5903-0F32313CD1BA}"/>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179E1A1-E860-CB80-7B87-F2A96B1DCEEE}"/>
              </a:ext>
            </a:extLst>
          </p:cNvPr>
          <p:cNvSpPr>
            <a:spLocks noGrp="1"/>
          </p:cNvSpPr>
          <p:nvPr>
            <p:ph sz="quarter" idx="14"/>
          </p:nvPr>
        </p:nvSpPr>
        <p:spPr>
          <a:xfrm>
            <a:off x="457200" y="1077138"/>
            <a:ext cx="8229600" cy="2710062"/>
          </a:xfrm>
        </p:spPr>
        <p:txBody>
          <a:bodyPr/>
          <a:lstStyle/>
          <a:p>
            <a:pPr marL="0" indent="0">
              <a:buNone/>
            </a:pPr>
            <a:r>
              <a:rPr lang="en-US" dirty="0">
                <a:solidFill>
                  <a:srgbClr val="00416B"/>
                </a:solidFill>
              </a:rPr>
              <a:t>Who is required to comply?</a:t>
            </a:r>
          </a:p>
          <a:p>
            <a:r>
              <a:rPr lang="en-US" sz="1800" dirty="0"/>
              <a:t>Employers with forklift operators</a:t>
            </a:r>
          </a:p>
          <a:p>
            <a:r>
              <a:rPr lang="en-US" sz="1800" dirty="0"/>
              <a:t>Employers with pedestrians </a:t>
            </a:r>
          </a:p>
          <a:p>
            <a:r>
              <a:rPr lang="en-US" sz="1800" dirty="0"/>
              <a:t>General contractors </a:t>
            </a:r>
          </a:p>
          <a:p>
            <a:r>
              <a:rPr lang="en-US" sz="1800" dirty="0"/>
              <a:t>Vendors and visitors </a:t>
            </a:r>
          </a:p>
          <a:p>
            <a:pPr marL="0" indent="0">
              <a:buNone/>
            </a:pPr>
            <a:endParaRPr lang="en-US" sz="1800" dirty="0"/>
          </a:p>
          <a:p>
            <a:pPr marL="0" indent="0">
              <a:buNone/>
            </a:pPr>
            <a:endParaRPr lang="en-US" sz="1800" dirty="0"/>
          </a:p>
        </p:txBody>
      </p:sp>
      <p:sp>
        <p:nvSpPr>
          <p:cNvPr id="6" name="Text Placeholder 5">
            <a:extLst>
              <a:ext uri="{FF2B5EF4-FFF2-40B4-BE49-F238E27FC236}">
                <a16:creationId xmlns:a16="http://schemas.microsoft.com/office/drawing/2014/main" id="{48ACA3F0-A517-C054-BA7A-3A08BD510BC2}"/>
              </a:ext>
            </a:extLst>
          </p:cNvPr>
          <p:cNvSpPr>
            <a:spLocks noGrp="1"/>
          </p:cNvSpPr>
          <p:nvPr>
            <p:ph type="body" sz="quarter" idx="12"/>
          </p:nvPr>
        </p:nvSpPr>
        <p:spPr>
          <a:xfrm>
            <a:off x="457200" y="457200"/>
            <a:ext cx="8229600" cy="387350"/>
          </a:xfrm>
        </p:spPr>
        <p:txBody>
          <a:bodyPr/>
          <a:lstStyle/>
          <a:p>
            <a:r>
              <a:rPr lang="en-US" dirty="0"/>
              <a:t>OSHA Training Requirements</a:t>
            </a:r>
          </a:p>
        </p:txBody>
      </p:sp>
    </p:spTree>
    <p:extLst>
      <p:ext uri="{BB962C8B-B14F-4D97-AF65-F5344CB8AC3E}">
        <p14:creationId xmlns:p14="http://schemas.microsoft.com/office/powerpoint/2010/main" val="38264272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9D1516-2868-8F31-924D-2A9FD31608D3}"/>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B2504E3-1121-D7AF-9BDF-4AD570AEC814}"/>
              </a:ext>
            </a:extLst>
          </p:cNvPr>
          <p:cNvSpPr>
            <a:spLocks noGrp="1"/>
          </p:cNvSpPr>
          <p:nvPr>
            <p:ph sz="quarter" idx="14"/>
          </p:nvPr>
        </p:nvSpPr>
        <p:spPr>
          <a:xfrm>
            <a:off x="457200" y="1077138"/>
            <a:ext cx="8229600" cy="2710062"/>
          </a:xfrm>
        </p:spPr>
        <p:txBody>
          <a:bodyPr/>
          <a:lstStyle/>
          <a:p>
            <a:pPr marL="0" indent="0">
              <a:buNone/>
            </a:pPr>
            <a:r>
              <a:rPr lang="en-US" dirty="0">
                <a:solidFill>
                  <a:srgbClr val="00416B"/>
                </a:solidFill>
              </a:rPr>
              <a:t>Who must be trained?</a:t>
            </a:r>
          </a:p>
          <a:p>
            <a:r>
              <a:rPr lang="en-US" sz="1800" dirty="0"/>
              <a:t>Powered industrial truck operators?</a:t>
            </a:r>
          </a:p>
          <a:p>
            <a:r>
              <a:rPr lang="en-US" sz="1800" dirty="0"/>
              <a:t>New hires with prior certification? </a:t>
            </a:r>
          </a:p>
          <a:p>
            <a:r>
              <a:rPr lang="en-US" sz="1800" dirty="0"/>
              <a:t>Occasional operator? </a:t>
            </a:r>
          </a:p>
          <a:p>
            <a:r>
              <a:rPr lang="en-US" sz="1800" dirty="0"/>
              <a:t>Owner of business? </a:t>
            </a:r>
          </a:p>
          <a:p>
            <a:pPr marL="0" indent="0">
              <a:buNone/>
            </a:pPr>
            <a:endParaRPr lang="en-US" sz="1800" dirty="0"/>
          </a:p>
          <a:p>
            <a:pPr marL="0" indent="0">
              <a:buNone/>
            </a:pPr>
            <a:endParaRPr lang="en-US" sz="1800" dirty="0"/>
          </a:p>
        </p:txBody>
      </p:sp>
      <p:sp>
        <p:nvSpPr>
          <p:cNvPr id="6" name="Text Placeholder 5">
            <a:extLst>
              <a:ext uri="{FF2B5EF4-FFF2-40B4-BE49-F238E27FC236}">
                <a16:creationId xmlns:a16="http://schemas.microsoft.com/office/drawing/2014/main" id="{929332A1-BCB3-E4F3-74BD-A155CBCC8015}"/>
              </a:ext>
            </a:extLst>
          </p:cNvPr>
          <p:cNvSpPr>
            <a:spLocks noGrp="1"/>
          </p:cNvSpPr>
          <p:nvPr>
            <p:ph type="body" sz="quarter" idx="12"/>
          </p:nvPr>
        </p:nvSpPr>
        <p:spPr>
          <a:xfrm>
            <a:off x="457200" y="457200"/>
            <a:ext cx="8229600" cy="387350"/>
          </a:xfrm>
        </p:spPr>
        <p:txBody>
          <a:bodyPr/>
          <a:lstStyle/>
          <a:p>
            <a:r>
              <a:rPr lang="en-US" dirty="0"/>
              <a:t>OSHA Training Requirements</a:t>
            </a:r>
          </a:p>
        </p:txBody>
      </p:sp>
    </p:spTree>
    <p:extLst>
      <p:ext uri="{BB962C8B-B14F-4D97-AF65-F5344CB8AC3E}">
        <p14:creationId xmlns:p14="http://schemas.microsoft.com/office/powerpoint/2010/main" val="26352084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D0D27-A5E2-48AC-6E34-AB859884F38A}"/>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C5640ABD-C01C-FDAA-5740-2FFE476295A4}"/>
              </a:ext>
            </a:extLst>
          </p:cNvPr>
          <p:cNvSpPr>
            <a:spLocks noGrp="1"/>
          </p:cNvSpPr>
          <p:nvPr>
            <p:ph type="body" sz="quarter" idx="15"/>
          </p:nvPr>
        </p:nvSpPr>
        <p:spPr/>
        <p:txBody>
          <a:bodyPr/>
          <a:lstStyle/>
          <a:p>
            <a:endParaRPr lang="en-US"/>
          </a:p>
        </p:txBody>
      </p:sp>
      <p:sp>
        <p:nvSpPr>
          <p:cNvPr id="5" name="Content Placeholder 4">
            <a:extLst>
              <a:ext uri="{FF2B5EF4-FFF2-40B4-BE49-F238E27FC236}">
                <a16:creationId xmlns:a16="http://schemas.microsoft.com/office/drawing/2014/main" id="{BD2AC26A-001C-FD89-94C4-FEDD0B2C0107}"/>
              </a:ext>
            </a:extLst>
          </p:cNvPr>
          <p:cNvSpPr>
            <a:spLocks noGrp="1"/>
          </p:cNvSpPr>
          <p:nvPr>
            <p:ph sz="quarter" idx="14"/>
          </p:nvPr>
        </p:nvSpPr>
        <p:spPr>
          <a:xfrm>
            <a:off x="457200" y="1371600"/>
            <a:ext cx="4210050" cy="2560638"/>
          </a:xfrm>
        </p:spPr>
        <p:txBody>
          <a:bodyPr/>
          <a:lstStyle/>
          <a:p>
            <a:r>
              <a:rPr lang="en-US" sz="1800" dirty="0"/>
              <a:t>All operating instructions</a:t>
            </a:r>
          </a:p>
          <a:p>
            <a:r>
              <a:rPr lang="en-US" sz="1800" dirty="0"/>
              <a:t>Similarities and differences to automobile</a:t>
            </a:r>
          </a:p>
          <a:p>
            <a:r>
              <a:rPr lang="en-US" sz="1800" dirty="0"/>
              <a:t>Controls and instrumentation</a:t>
            </a:r>
          </a:p>
          <a:p>
            <a:r>
              <a:rPr lang="en-US" sz="1800" dirty="0"/>
              <a:t>Steering and maneuvering</a:t>
            </a:r>
          </a:p>
          <a:p>
            <a:r>
              <a:rPr lang="en-US" sz="1800" dirty="0"/>
              <a:t>Visibility (including restrictions due to loading)</a:t>
            </a:r>
          </a:p>
          <a:p>
            <a:r>
              <a:rPr lang="en-US" sz="1800" dirty="0"/>
              <a:t>Fork and attachment adaptation</a:t>
            </a:r>
          </a:p>
          <a:p>
            <a:r>
              <a:rPr lang="en-US" sz="1800" dirty="0"/>
              <a:t>Forklift capacity</a:t>
            </a:r>
          </a:p>
        </p:txBody>
      </p:sp>
      <p:sp>
        <p:nvSpPr>
          <p:cNvPr id="4" name="Text Placeholder 3">
            <a:extLst>
              <a:ext uri="{FF2B5EF4-FFF2-40B4-BE49-F238E27FC236}">
                <a16:creationId xmlns:a16="http://schemas.microsoft.com/office/drawing/2014/main" id="{E693C6C8-8B56-C6F7-A3BE-04F8BB44D552}"/>
              </a:ext>
            </a:extLst>
          </p:cNvPr>
          <p:cNvSpPr>
            <a:spLocks noGrp="1"/>
          </p:cNvSpPr>
          <p:nvPr>
            <p:ph type="body" sz="quarter" idx="13"/>
          </p:nvPr>
        </p:nvSpPr>
        <p:spPr/>
        <p:txBody>
          <a:bodyPr/>
          <a:lstStyle/>
          <a:p>
            <a:r>
              <a:rPr lang="en-US" dirty="0"/>
              <a:t>Forklift Specific Related Topics</a:t>
            </a:r>
          </a:p>
        </p:txBody>
      </p:sp>
      <p:sp>
        <p:nvSpPr>
          <p:cNvPr id="6" name="Text Placeholder 5">
            <a:extLst>
              <a:ext uri="{FF2B5EF4-FFF2-40B4-BE49-F238E27FC236}">
                <a16:creationId xmlns:a16="http://schemas.microsoft.com/office/drawing/2014/main" id="{44DCC222-1521-D00B-41FA-8824A341104B}"/>
              </a:ext>
            </a:extLst>
          </p:cNvPr>
          <p:cNvSpPr>
            <a:spLocks noGrp="1"/>
          </p:cNvSpPr>
          <p:nvPr>
            <p:ph type="body" sz="quarter" idx="12"/>
          </p:nvPr>
        </p:nvSpPr>
        <p:spPr>
          <a:xfrm>
            <a:off x="457200" y="457200"/>
            <a:ext cx="8229600" cy="387798"/>
          </a:xfrm>
        </p:spPr>
        <p:txBody>
          <a:bodyPr/>
          <a:lstStyle/>
          <a:p>
            <a:r>
              <a:rPr lang="en-US" dirty="0"/>
              <a:t>What Subjects Must Be Covered?</a:t>
            </a:r>
          </a:p>
        </p:txBody>
      </p:sp>
      <p:sp>
        <p:nvSpPr>
          <p:cNvPr id="11" name="Content Placeholder 4">
            <a:extLst>
              <a:ext uri="{FF2B5EF4-FFF2-40B4-BE49-F238E27FC236}">
                <a16:creationId xmlns:a16="http://schemas.microsoft.com/office/drawing/2014/main" id="{2D968654-C535-5BAC-DEFE-23B27E228368}"/>
              </a:ext>
            </a:extLst>
          </p:cNvPr>
          <p:cNvSpPr txBox="1">
            <a:spLocks/>
          </p:cNvSpPr>
          <p:nvPr/>
        </p:nvSpPr>
        <p:spPr>
          <a:xfrm>
            <a:off x="4895850" y="1417092"/>
            <a:ext cx="3295650" cy="2474193"/>
          </a:xfrm>
          <a:prstGeom prst="rect">
            <a:avLst/>
          </a:prstGeom>
        </p:spPr>
        <p:txBody>
          <a:bodyPr lIns="0" tIns="0" rIns="0" bIns="0"/>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000" kern="1200">
                <a:solidFill>
                  <a:schemeClr val="accent5"/>
                </a:solidFill>
                <a:latin typeface="+mn-lt"/>
                <a:ea typeface="+mn-ea"/>
                <a:cs typeface="+mn-cs"/>
              </a:defRPr>
            </a:lvl1pPr>
            <a:lvl2pPr marL="514350" indent="-171450" algn="l" defTabSz="685800" rtl="0" eaLnBrk="1" latinLnBrk="0" hangingPunct="1">
              <a:lnSpc>
                <a:spcPct val="90000"/>
              </a:lnSpc>
              <a:spcBef>
                <a:spcPts val="375"/>
              </a:spcBef>
              <a:buClr>
                <a:schemeClr val="accent3"/>
              </a:buClr>
              <a:buFont typeface="Arial" panose="020B0604020202020204" pitchFamily="34" charset="0"/>
              <a:buChar char="•"/>
              <a:defRPr sz="1600" kern="1200">
                <a:solidFill>
                  <a:schemeClr val="accent5"/>
                </a:solidFill>
                <a:latin typeface="+mn-lt"/>
                <a:ea typeface="+mn-ea"/>
                <a:cs typeface="+mn-cs"/>
              </a:defRPr>
            </a:lvl2pPr>
            <a:lvl3pPr marL="857250" indent="-171450" algn="l" defTabSz="685800" rtl="0" eaLnBrk="1" latinLnBrk="0" hangingPunct="1">
              <a:lnSpc>
                <a:spcPct val="90000"/>
              </a:lnSpc>
              <a:spcBef>
                <a:spcPts val="375"/>
              </a:spcBef>
              <a:buClr>
                <a:schemeClr val="accent3"/>
              </a:buClr>
              <a:buFont typeface="Arial" panose="020B0604020202020204" pitchFamily="34" charset="0"/>
              <a:buChar char="•"/>
              <a:defRPr sz="1400" kern="1200">
                <a:solidFill>
                  <a:schemeClr val="accent5"/>
                </a:solidFill>
                <a:latin typeface="+mn-lt"/>
                <a:ea typeface="+mn-ea"/>
                <a:cs typeface="+mn-cs"/>
              </a:defRPr>
            </a:lvl3pPr>
            <a:lvl4pPr marL="1200150" indent="-171450" algn="l" defTabSz="685800" rtl="0" eaLnBrk="1" latinLnBrk="0" hangingPunct="1">
              <a:lnSpc>
                <a:spcPct val="90000"/>
              </a:lnSpc>
              <a:spcBef>
                <a:spcPts val="375"/>
              </a:spcBef>
              <a:buClr>
                <a:schemeClr val="accent3"/>
              </a:buClr>
              <a:buFont typeface="Arial" panose="020B0604020202020204" pitchFamily="34" charset="0"/>
              <a:buChar char="•"/>
              <a:defRPr sz="1200" kern="1200">
                <a:solidFill>
                  <a:schemeClr val="accent5"/>
                </a:solidFill>
                <a:latin typeface="+mn-lt"/>
                <a:ea typeface="+mn-ea"/>
                <a:cs typeface="+mn-cs"/>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2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800" dirty="0"/>
              <a:t>Forklift stability</a:t>
            </a:r>
          </a:p>
          <a:p>
            <a:r>
              <a:rPr lang="en-US" sz="1800" dirty="0"/>
              <a:t>Forklift inspection and maintenance</a:t>
            </a:r>
          </a:p>
          <a:p>
            <a:r>
              <a:rPr lang="en-US" sz="1800" dirty="0"/>
              <a:t>Refueling or charging, recharging batteries</a:t>
            </a:r>
          </a:p>
          <a:p>
            <a:r>
              <a:rPr lang="en-US" sz="1800" dirty="0"/>
              <a:t>Operating limitations; and….</a:t>
            </a:r>
          </a:p>
          <a:p>
            <a:r>
              <a:rPr lang="en-US" sz="1800" dirty="0"/>
              <a:t>Any other operating instructions</a:t>
            </a:r>
          </a:p>
        </p:txBody>
      </p:sp>
    </p:spTree>
    <p:extLst>
      <p:ext uri="{BB962C8B-B14F-4D97-AF65-F5344CB8AC3E}">
        <p14:creationId xmlns:p14="http://schemas.microsoft.com/office/powerpoint/2010/main" val="9244679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A8EF8-F281-6A7B-029A-53B1897852B5}"/>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B07DAF4F-A014-C1F8-6F97-88181BCFB33B}"/>
              </a:ext>
            </a:extLst>
          </p:cNvPr>
          <p:cNvSpPr>
            <a:spLocks noGrp="1"/>
          </p:cNvSpPr>
          <p:nvPr>
            <p:ph type="body" sz="quarter" idx="15"/>
          </p:nvPr>
        </p:nvSpPr>
        <p:spPr/>
        <p:txBody>
          <a:bodyPr/>
          <a:lstStyle/>
          <a:p>
            <a:endParaRPr lang="en-US"/>
          </a:p>
        </p:txBody>
      </p:sp>
      <p:sp>
        <p:nvSpPr>
          <p:cNvPr id="5" name="Content Placeholder 4">
            <a:extLst>
              <a:ext uri="{FF2B5EF4-FFF2-40B4-BE49-F238E27FC236}">
                <a16:creationId xmlns:a16="http://schemas.microsoft.com/office/drawing/2014/main" id="{4CEB9177-8B64-A66B-73A6-FFC626B611C7}"/>
              </a:ext>
            </a:extLst>
          </p:cNvPr>
          <p:cNvSpPr>
            <a:spLocks noGrp="1"/>
          </p:cNvSpPr>
          <p:nvPr>
            <p:ph sz="quarter" idx="14"/>
          </p:nvPr>
        </p:nvSpPr>
        <p:spPr>
          <a:xfrm>
            <a:off x="457200" y="1371600"/>
            <a:ext cx="3790951" cy="2560638"/>
          </a:xfrm>
        </p:spPr>
        <p:txBody>
          <a:bodyPr/>
          <a:lstStyle/>
          <a:p>
            <a:r>
              <a:rPr lang="en-US" sz="1800" dirty="0"/>
              <a:t>Surface conditions </a:t>
            </a:r>
          </a:p>
          <a:p>
            <a:r>
              <a:rPr lang="en-US" sz="1800" dirty="0"/>
              <a:t>Composition of probable loads</a:t>
            </a:r>
          </a:p>
          <a:p>
            <a:r>
              <a:rPr lang="en-US" sz="1800" dirty="0"/>
              <a:t>Load stability</a:t>
            </a:r>
          </a:p>
          <a:p>
            <a:r>
              <a:rPr lang="en-US" sz="1800" dirty="0"/>
              <a:t>Load manipulation, stacking and unstacking</a:t>
            </a:r>
          </a:p>
          <a:p>
            <a:r>
              <a:rPr lang="en-US" sz="1800" dirty="0"/>
              <a:t>Pedestrian traffic</a:t>
            </a:r>
          </a:p>
          <a:p>
            <a:r>
              <a:rPr lang="en-US" sz="1800" dirty="0"/>
              <a:t>Narrow aisles and other restricted places of operation</a:t>
            </a:r>
          </a:p>
          <a:p>
            <a:endParaRPr lang="en-US" sz="1800" dirty="0"/>
          </a:p>
          <a:p>
            <a:endParaRPr lang="en-US" sz="1800" dirty="0"/>
          </a:p>
        </p:txBody>
      </p:sp>
      <p:sp>
        <p:nvSpPr>
          <p:cNvPr id="4" name="Text Placeholder 3">
            <a:extLst>
              <a:ext uri="{FF2B5EF4-FFF2-40B4-BE49-F238E27FC236}">
                <a16:creationId xmlns:a16="http://schemas.microsoft.com/office/drawing/2014/main" id="{3A0D6CE4-F547-FF95-5EFB-ADBE68F39B3C}"/>
              </a:ext>
            </a:extLst>
          </p:cNvPr>
          <p:cNvSpPr>
            <a:spLocks noGrp="1"/>
          </p:cNvSpPr>
          <p:nvPr>
            <p:ph type="body" sz="quarter" idx="13"/>
          </p:nvPr>
        </p:nvSpPr>
        <p:spPr/>
        <p:txBody>
          <a:bodyPr/>
          <a:lstStyle/>
          <a:p>
            <a:r>
              <a:rPr lang="en-US" dirty="0"/>
              <a:t>Workplace Specific Related Topics</a:t>
            </a:r>
          </a:p>
        </p:txBody>
      </p:sp>
      <p:sp>
        <p:nvSpPr>
          <p:cNvPr id="6" name="Text Placeholder 5">
            <a:extLst>
              <a:ext uri="{FF2B5EF4-FFF2-40B4-BE49-F238E27FC236}">
                <a16:creationId xmlns:a16="http://schemas.microsoft.com/office/drawing/2014/main" id="{56FEC22F-A520-C6F0-FCFB-821B28BB55DC}"/>
              </a:ext>
            </a:extLst>
          </p:cNvPr>
          <p:cNvSpPr>
            <a:spLocks noGrp="1"/>
          </p:cNvSpPr>
          <p:nvPr>
            <p:ph type="body" sz="quarter" idx="12"/>
          </p:nvPr>
        </p:nvSpPr>
        <p:spPr>
          <a:xfrm>
            <a:off x="457200" y="457200"/>
            <a:ext cx="8229600" cy="387798"/>
          </a:xfrm>
        </p:spPr>
        <p:txBody>
          <a:bodyPr/>
          <a:lstStyle/>
          <a:p>
            <a:r>
              <a:rPr lang="en-US" dirty="0"/>
              <a:t>What Subjects Must Be Covered?</a:t>
            </a:r>
          </a:p>
        </p:txBody>
      </p:sp>
      <p:sp>
        <p:nvSpPr>
          <p:cNvPr id="11" name="Content Placeholder 4">
            <a:extLst>
              <a:ext uri="{FF2B5EF4-FFF2-40B4-BE49-F238E27FC236}">
                <a16:creationId xmlns:a16="http://schemas.microsoft.com/office/drawing/2014/main" id="{97443414-11EB-729C-BA50-DCEBF7C1B8F5}"/>
              </a:ext>
            </a:extLst>
          </p:cNvPr>
          <p:cNvSpPr txBox="1">
            <a:spLocks/>
          </p:cNvSpPr>
          <p:nvPr/>
        </p:nvSpPr>
        <p:spPr>
          <a:xfrm>
            <a:off x="4895850" y="1417092"/>
            <a:ext cx="3295650" cy="2474193"/>
          </a:xfrm>
          <a:prstGeom prst="rect">
            <a:avLst/>
          </a:prstGeom>
        </p:spPr>
        <p:txBody>
          <a:bodyPr lIns="0" tIns="0" rIns="0" bIns="0"/>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000" kern="1200">
                <a:solidFill>
                  <a:schemeClr val="accent5"/>
                </a:solidFill>
                <a:latin typeface="+mn-lt"/>
                <a:ea typeface="+mn-ea"/>
                <a:cs typeface="+mn-cs"/>
              </a:defRPr>
            </a:lvl1pPr>
            <a:lvl2pPr marL="514350" indent="-171450" algn="l" defTabSz="685800" rtl="0" eaLnBrk="1" latinLnBrk="0" hangingPunct="1">
              <a:lnSpc>
                <a:spcPct val="90000"/>
              </a:lnSpc>
              <a:spcBef>
                <a:spcPts val="375"/>
              </a:spcBef>
              <a:buClr>
                <a:schemeClr val="accent3"/>
              </a:buClr>
              <a:buFont typeface="Arial" panose="020B0604020202020204" pitchFamily="34" charset="0"/>
              <a:buChar char="•"/>
              <a:defRPr sz="1600" kern="1200">
                <a:solidFill>
                  <a:schemeClr val="accent5"/>
                </a:solidFill>
                <a:latin typeface="+mn-lt"/>
                <a:ea typeface="+mn-ea"/>
                <a:cs typeface="+mn-cs"/>
              </a:defRPr>
            </a:lvl2pPr>
            <a:lvl3pPr marL="857250" indent="-171450" algn="l" defTabSz="685800" rtl="0" eaLnBrk="1" latinLnBrk="0" hangingPunct="1">
              <a:lnSpc>
                <a:spcPct val="90000"/>
              </a:lnSpc>
              <a:spcBef>
                <a:spcPts val="375"/>
              </a:spcBef>
              <a:buClr>
                <a:schemeClr val="accent3"/>
              </a:buClr>
              <a:buFont typeface="Arial" panose="020B0604020202020204" pitchFamily="34" charset="0"/>
              <a:buChar char="•"/>
              <a:defRPr sz="1400" kern="1200">
                <a:solidFill>
                  <a:schemeClr val="accent5"/>
                </a:solidFill>
                <a:latin typeface="+mn-lt"/>
                <a:ea typeface="+mn-ea"/>
                <a:cs typeface="+mn-cs"/>
              </a:defRPr>
            </a:lvl3pPr>
            <a:lvl4pPr marL="1200150" indent="-171450" algn="l" defTabSz="685800" rtl="0" eaLnBrk="1" latinLnBrk="0" hangingPunct="1">
              <a:lnSpc>
                <a:spcPct val="90000"/>
              </a:lnSpc>
              <a:spcBef>
                <a:spcPts val="375"/>
              </a:spcBef>
              <a:buClr>
                <a:schemeClr val="accent3"/>
              </a:buClr>
              <a:buFont typeface="Arial" panose="020B0604020202020204" pitchFamily="34" charset="0"/>
              <a:buChar char="•"/>
              <a:defRPr sz="1200" kern="1200">
                <a:solidFill>
                  <a:schemeClr val="accent5"/>
                </a:solidFill>
                <a:latin typeface="+mn-lt"/>
                <a:ea typeface="+mn-ea"/>
                <a:cs typeface="+mn-cs"/>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2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800" dirty="0"/>
              <a:t>Operating in hazardous locations</a:t>
            </a:r>
          </a:p>
          <a:p>
            <a:r>
              <a:rPr lang="en-US" sz="1800" dirty="0"/>
              <a:t>Operating the truck on ramps and sloped surfaces </a:t>
            </a:r>
          </a:p>
          <a:p>
            <a:r>
              <a:rPr lang="en-US" sz="1800" dirty="0"/>
              <a:t>Operating the vehicle in closed or poorly ventilated areas; and….</a:t>
            </a:r>
          </a:p>
          <a:p>
            <a:r>
              <a:rPr lang="en-US" sz="1800" dirty="0"/>
              <a:t>Other unique or potentially hazardous environmental conditions that exist or may exist in the workplace</a:t>
            </a:r>
          </a:p>
          <a:p>
            <a:endParaRPr lang="en-US" sz="1800" dirty="0"/>
          </a:p>
        </p:txBody>
      </p:sp>
    </p:spTree>
    <p:extLst>
      <p:ext uri="{BB962C8B-B14F-4D97-AF65-F5344CB8AC3E}">
        <p14:creationId xmlns:p14="http://schemas.microsoft.com/office/powerpoint/2010/main" val="10141886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431AA8-1F2E-D719-68C8-A74DAEC2E80F}"/>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F483403-AAE3-A37B-F336-41819F923695}"/>
              </a:ext>
            </a:extLst>
          </p:cNvPr>
          <p:cNvSpPr>
            <a:spLocks noGrp="1"/>
          </p:cNvSpPr>
          <p:nvPr>
            <p:ph sz="quarter" idx="14"/>
          </p:nvPr>
        </p:nvSpPr>
        <p:spPr>
          <a:xfrm>
            <a:off x="457200" y="1371600"/>
            <a:ext cx="8058150" cy="2560638"/>
          </a:xfrm>
        </p:spPr>
        <p:txBody>
          <a:bodyPr/>
          <a:lstStyle/>
          <a:p>
            <a:pPr marL="342900" indent="-342900">
              <a:buFont typeface="+mj-lt"/>
              <a:buAutoNum type="arabicPeriod"/>
            </a:pPr>
            <a:r>
              <a:rPr lang="en-US" sz="1800" dirty="0"/>
              <a:t>Who is permitted to operate a forklift PIT for our company? </a:t>
            </a:r>
          </a:p>
          <a:p>
            <a:pPr marL="342900" indent="-342900">
              <a:buFont typeface="+mj-lt"/>
              <a:buAutoNum type="arabicPeriod"/>
            </a:pPr>
            <a:r>
              <a:rPr lang="en-US" sz="1800" dirty="0"/>
              <a:t>What is the OSHA standard # that regulates safe use of powered industrial trucks? </a:t>
            </a:r>
          </a:p>
          <a:p>
            <a:pPr marL="342900" indent="-342900">
              <a:buFont typeface="+mj-lt"/>
              <a:buAutoNum type="arabicPeriod"/>
            </a:pPr>
            <a:r>
              <a:rPr lang="en-US" sz="1800" dirty="0"/>
              <a:t>What is OSHA referring to when they require workplace specific training? </a:t>
            </a:r>
          </a:p>
          <a:p>
            <a:endParaRPr lang="en-US" sz="1800" dirty="0"/>
          </a:p>
          <a:p>
            <a:endParaRPr lang="en-US" sz="1800" dirty="0"/>
          </a:p>
        </p:txBody>
      </p:sp>
      <p:sp>
        <p:nvSpPr>
          <p:cNvPr id="6" name="Text Placeholder 5">
            <a:extLst>
              <a:ext uri="{FF2B5EF4-FFF2-40B4-BE49-F238E27FC236}">
                <a16:creationId xmlns:a16="http://schemas.microsoft.com/office/drawing/2014/main" id="{B5D668C3-3725-CB86-525A-426A8E007F1B}"/>
              </a:ext>
            </a:extLst>
          </p:cNvPr>
          <p:cNvSpPr>
            <a:spLocks noGrp="1"/>
          </p:cNvSpPr>
          <p:nvPr>
            <p:ph type="body" sz="quarter" idx="12"/>
          </p:nvPr>
        </p:nvSpPr>
        <p:spPr>
          <a:xfrm>
            <a:off x="457200" y="457200"/>
            <a:ext cx="8229600" cy="387798"/>
          </a:xfrm>
        </p:spPr>
        <p:txBody>
          <a:bodyPr/>
          <a:lstStyle/>
          <a:p>
            <a:r>
              <a:rPr lang="en-US" dirty="0"/>
              <a:t>Quiz</a:t>
            </a:r>
          </a:p>
        </p:txBody>
      </p:sp>
    </p:spTree>
    <p:extLst>
      <p:ext uri="{BB962C8B-B14F-4D97-AF65-F5344CB8AC3E}">
        <p14:creationId xmlns:p14="http://schemas.microsoft.com/office/powerpoint/2010/main" val="5879211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6D5BE-92B0-BBC9-D1D2-CEFB8E425149}"/>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F5DD2F3F-600C-EE63-68E3-12E86B9DD04D}"/>
              </a:ext>
            </a:extLst>
          </p:cNvPr>
          <p:cNvSpPr>
            <a:spLocks noGrp="1"/>
          </p:cNvSpPr>
          <p:nvPr>
            <p:ph type="body" sz="quarter" idx="15"/>
          </p:nvPr>
        </p:nvSpPr>
        <p:spPr/>
        <p:txBody>
          <a:bodyPr/>
          <a:lstStyle/>
          <a:p>
            <a:r>
              <a:rPr lang="en-US" dirty="0"/>
              <a:t>Sources: Bureau of Labor Statistics &amp; OSHA</a:t>
            </a:r>
          </a:p>
        </p:txBody>
      </p:sp>
      <p:sp>
        <p:nvSpPr>
          <p:cNvPr id="5" name="Content Placeholder 4">
            <a:extLst>
              <a:ext uri="{FF2B5EF4-FFF2-40B4-BE49-F238E27FC236}">
                <a16:creationId xmlns:a16="http://schemas.microsoft.com/office/drawing/2014/main" id="{E02E5891-837A-3C87-6334-BCBC6BD25BF9}"/>
              </a:ext>
            </a:extLst>
          </p:cNvPr>
          <p:cNvSpPr>
            <a:spLocks noGrp="1"/>
          </p:cNvSpPr>
          <p:nvPr>
            <p:ph sz="quarter" idx="14"/>
          </p:nvPr>
        </p:nvSpPr>
        <p:spPr>
          <a:xfrm>
            <a:off x="457200" y="1371600"/>
            <a:ext cx="8058150" cy="2560638"/>
          </a:xfrm>
        </p:spPr>
        <p:txBody>
          <a:bodyPr/>
          <a:lstStyle/>
          <a:p>
            <a:r>
              <a:rPr lang="en-US" sz="1800" dirty="0"/>
              <a:t>On average, </a:t>
            </a:r>
            <a:r>
              <a:rPr lang="en-US" sz="1800" b="1" dirty="0"/>
              <a:t>1 fatality every 3 days</a:t>
            </a:r>
          </a:p>
          <a:p>
            <a:r>
              <a:rPr lang="en-US" sz="1800" b="1" dirty="0"/>
              <a:t>95,000</a:t>
            </a:r>
            <a:r>
              <a:rPr lang="en-US" sz="1800" dirty="0"/>
              <a:t> non-fatal injuries every year</a:t>
            </a:r>
          </a:p>
          <a:p>
            <a:r>
              <a:rPr lang="en-US" sz="1800" b="1" dirty="0"/>
              <a:t>25% </a:t>
            </a:r>
            <a:r>
              <a:rPr lang="en-US" sz="1800" dirty="0"/>
              <a:t>of all accidents are due to rollovers</a:t>
            </a:r>
          </a:p>
          <a:p>
            <a:r>
              <a:rPr lang="en-US" sz="1800" b="1" dirty="0"/>
              <a:t>36% </a:t>
            </a:r>
            <a:r>
              <a:rPr lang="en-US" sz="1800" dirty="0"/>
              <a:t>of related deaths are pedestrians </a:t>
            </a:r>
          </a:p>
          <a:p>
            <a:r>
              <a:rPr lang="en-US" sz="1800" b="1" dirty="0"/>
              <a:t>70% </a:t>
            </a:r>
            <a:r>
              <a:rPr lang="en-US" sz="1800" dirty="0"/>
              <a:t>of accidents could be prevented </a:t>
            </a:r>
          </a:p>
        </p:txBody>
      </p:sp>
      <p:sp>
        <p:nvSpPr>
          <p:cNvPr id="6" name="Text Placeholder 5">
            <a:extLst>
              <a:ext uri="{FF2B5EF4-FFF2-40B4-BE49-F238E27FC236}">
                <a16:creationId xmlns:a16="http://schemas.microsoft.com/office/drawing/2014/main" id="{A46D4AFA-4104-D2A1-1920-FADC7DC38A40}"/>
              </a:ext>
            </a:extLst>
          </p:cNvPr>
          <p:cNvSpPr>
            <a:spLocks noGrp="1"/>
          </p:cNvSpPr>
          <p:nvPr>
            <p:ph type="body" sz="quarter" idx="12"/>
          </p:nvPr>
        </p:nvSpPr>
        <p:spPr>
          <a:xfrm>
            <a:off x="457200" y="457200"/>
            <a:ext cx="8229600" cy="387798"/>
          </a:xfrm>
        </p:spPr>
        <p:txBody>
          <a:bodyPr/>
          <a:lstStyle/>
          <a:p>
            <a:r>
              <a:rPr lang="en-US" dirty="0"/>
              <a:t>PIT Statistics</a:t>
            </a:r>
          </a:p>
        </p:txBody>
      </p:sp>
      <p:graphicFrame>
        <p:nvGraphicFramePr>
          <p:cNvPr id="2" name="Chart 1">
            <a:extLst>
              <a:ext uri="{FF2B5EF4-FFF2-40B4-BE49-F238E27FC236}">
                <a16:creationId xmlns:a16="http://schemas.microsoft.com/office/drawing/2014/main" id="{3548C1E9-EDAF-C918-32ED-5551CC161424}"/>
              </a:ext>
            </a:extLst>
          </p:cNvPr>
          <p:cNvGraphicFramePr/>
          <p:nvPr>
            <p:extLst>
              <p:ext uri="{D42A27DB-BD31-4B8C-83A1-F6EECF244321}">
                <p14:modId xmlns:p14="http://schemas.microsoft.com/office/powerpoint/2010/main" val="3054778121"/>
              </p:ext>
            </p:extLst>
          </p:nvPr>
        </p:nvGraphicFramePr>
        <p:xfrm>
          <a:off x="5246905" y="646553"/>
          <a:ext cx="3088270" cy="1753652"/>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1">
            <a:extLst>
              <a:ext uri="{FF2B5EF4-FFF2-40B4-BE49-F238E27FC236}">
                <a16:creationId xmlns:a16="http://schemas.microsoft.com/office/drawing/2014/main" id="{8B9B673F-B685-ACFE-9D04-3A9BBFBC60B1}"/>
              </a:ext>
            </a:extLst>
          </p:cNvPr>
          <p:cNvSpPr txBox="1">
            <a:spLocks/>
          </p:cNvSpPr>
          <p:nvPr/>
        </p:nvSpPr>
        <p:spPr>
          <a:xfrm>
            <a:off x="5287175" y="2400205"/>
            <a:ext cx="3048000" cy="11430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kern="1200">
                <a:solidFill>
                  <a:schemeClr val="tx1">
                    <a:lumMod val="65000"/>
                    <a:lumOff val="35000"/>
                  </a:schemeClr>
                </a:solidFill>
                <a:latin typeface="Arial"/>
                <a:ea typeface="+mj-ea"/>
                <a:cs typeface="Arial"/>
              </a:defRPr>
            </a:lvl1pPr>
          </a:lstStyle>
          <a:p>
            <a:pPr marL="0" marR="0" lvl="0" indent="0" algn="ctr" defTabSz="457200" rtl="0" eaLnBrk="1" fontAlgn="auto" latinLnBrk="0" hangingPunct="1">
              <a:lnSpc>
                <a:spcPct val="100000"/>
              </a:lnSpc>
              <a:spcBef>
                <a:spcPct val="0"/>
              </a:spcBef>
              <a:spcAft>
                <a:spcPts val="0"/>
              </a:spcAft>
              <a:buClr>
                <a:srgbClr val="000000"/>
              </a:buClr>
              <a:buSzTx/>
              <a:buFont typeface="Arial"/>
              <a:buNone/>
              <a:tabLst/>
              <a:defRPr/>
            </a:pPr>
            <a:r>
              <a:rPr kumimoji="0" lang="en-US" sz="2800" b="1" i="1" u="none" strike="noStrike" kern="1200" cap="none" spc="0" normalizeH="0" baseline="0" noProof="0" dirty="0">
                <a:ln>
                  <a:noFill/>
                </a:ln>
                <a:solidFill>
                  <a:srgbClr val="225EAC"/>
                </a:solidFill>
                <a:effectLst/>
                <a:uLnTx/>
                <a:uFillTx/>
                <a:latin typeface="Arial"/>
                <a:ea typeface="+mj-ea"/>
                <a:cs typeface="Arial"/>
                <a:sym typeface="Arial"/>
              </a:rPr>
              <a:t>36% of fatalities are pedestrians </a:t>
            </a:r>
          </a:p>
        </p:txBody>
      </p:sp>
    </p:spTree>
    <p:extLst>
      <p:ext uri="{BB962C8B-B14F-4D97-AF65-F5344CB8AC3E}">
        <p14:creationId xmlns:p14="http://schemas.microsoft.com/office/powerpoint/2010/main" val="28529588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1857B7-C5D8-7B24-3428-DC87FA09022D}"/>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A7C37B29-B6E1-5991-3098-AE287F3EE0BD}"/>
              </a:ext>
            </a:extLst>
          </p:cNvPr>
          <p:cNvSpPr>
            <a:spLocks noGrp="1"/>
          </p:cNvSpPr>
          <p:nvPr>
            <p:ph type="body" sz="quarter" idx="12"/>
          </p:nvPr>
        </p:nvSpPr>
        <p:spPr>
          <a:xfrm>
            <a:off x="457200" y="457200"/>
            <a:ext cx="8229600" cy="387798"/>
          </a:xfrm>
        </p:spPr>
        <p:txBody>
          <a:bodyPr/>
          <a:lstStyle/>
          <a:p>
            <a:r>
              <a:rPr lang="en-US" dirty="0"/>
              <a:t>Forklift Accident Video</a:t>
            </a:r>
          </a:p>
        </p:txBody>
      </p:sp>
      <p:pic>
        <p:nvPicPr>
          <p:cNvPr id="2" name="Forklift Operator Runs Guy Over (1)">
            <a:hlinkClick r:id="" action="ppaction://media"/>
            <a:extLst>
              <a:ext uri="{FF2B5EF4-FFF2-40B4-BE49-F238E27FC236}">
                <a16:creationId xmlns:a16="http://schemas.microsoft.com/office/drawing/2014/main" id="{2F6757E9-C6BC-5D47-CE9D-8EE11C49C73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19256" y="1022908"/>
            <a:ext cx="5138844" cy="3917840"/>
          </a:xfrm>
          <a:prstGeom prst="rect">
            <a:avLst/>
          </a:prstGeom>
        </p:spPr>
      </p:pic>
    </p:spTree>
    <p:extLst>
      <p:ext uri="{BB962C8B-B14F-4D97-AF65-F5344CB8AC3E}">
        <p14:creationId xmlns:p14="http://schemas.microsoft.com/office/powerpoint/2010/main" val="3726290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7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B7C22-F860-9EA3-1475-C52AD6FCFD67}"/>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0DF45566-F27F-E696-049C-B44AD56513B2}"/>
              </a:ext>
            </a:extLst>
          </p:cNvPr>
          <p:cNvSpPr>
            <a:spLocks noGrp="1"/>
          </p:cNvSpPr>
          <p:nvPr>
            <p:ph type="body" sz="quarter" idx="12"/>
          </p:nvPr>
        </p:nvSpPr>
        <p:spPr/>
        <p:txBody>
          <a:bodyPr/>
          <a:lstStyle/>
          <a:p>
            <a:r>
              <a:rPr lang="en-US" dirty="0">
                <a:cs typeface="Tahoma" panose="020B0604030504040204" pitchFamily="34" charset="0"/>
              </a:rPr>
              <a:t>Breakout Activity – Forklift Hazard Identification </a:t>
            </a:r>
          </a:p>
        </p:txBody>
      </p:sp>
      <p:sp>
        <p:nvSpPr>
          <p:cNvPr id="17" name="Content Placeholder 11">
            <a:extLst>
              <a:ext uri="{FF2B5EF4-FFF2-40B4-BE49-F238E27FC236}">
                <a16:creationId xmlns:a16="http://schemas.microsoft.com/office/drawing/2014/main" id="{BD86C7FB-5106-B428-C102-C65542075B09}"/>
              </a:ext>
            </a:extLst>
          </p:cNvPr>
          <p:cNvSpPr>
            <a:spLocks noGrp="1"/>
          </p:cNvSpPr>
          <p:nvPr>
            <p:ph sz="quarter" idx="14"/>
          </p:nvPr>
        </p:nvSpPr>
        <p:spPr>
          <a:xfrm>
            <a:off x="457199" y="1022756"/>
            <a:ext cx="7267576" cy="3097987"/>
          </a:xfrm>
        </p:spPr>
        <p:txBody>
          <a:bodyPr/>
          <a:lstStyle/>
          <a:p>
            <a:r>
              <a:rPr lang="en-US" dirty="0"/>
              <a:t>Using the video we just viewed. Please list all of the hazards you observed.  </a:t>
            </a:r>
          </a:p>
          <a:p>
            <a:r>
              <a:rPr lang="en-US" dirty="0"/>
              <a:t>Next, please list safety practices or controls that you would implement to prevent this type of forklift accident. </a:t>
            </a:r>
          </a:p>
        </p:txBody>
      </p:sp>
    </p:spTree>
    <p:extLst>
      <p:ext uri="{BB962C8B-B14F-4D97-AF65-F5344CB8AC3E}">
        <p14:creationId xmlns:p14="http://schemas.microsoft.com/office/powerpoint/2010/main" val="4103104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4D9C91-20A1-1A6F-9535-CE462FB99109}"/>
              </a:ext>
            </a:extLst>
          </p:cNvPr>
          <p:cNvSpPr>
            <a:spLocks noGrp="1"/>
          </p:cNvSpPr>
          <p:nvPr>
            <p:ph type="body" sz="quarter" idx="15"/>
          </p:nvPr>
        </p:nvSpPr>
        <p:spPr/>
        <p:txBody>
          <a:bodyPr/>
          <a:lstStyle/>
          <a:p>
            <a:r>
              <a:rPr lang="en-US" dirty="0"/>
              <a:t>Organization Name</a:t>
            </a:r>
          </a:p>
        </p:txBody>
      </p:sp>
      <p:sp>
        <p:nvSpPr>
          <p:cNvPr id="3" name="Text Placeholder 2">
            <a:extLst>
              <a:ext uri="{FF2B5EF4-FFF2-40B4-BE49-F238E27FC236}">
                <a16:creationId xmlns:a16="http://schemas.microsoft.com/office/drawing/2014/main" id="{8AF4107D-91CE-AA5A-1F13-2098A40AE36D}"/>
              </a:ext>
            </a:extLst>
          </p:cNvPr>
          <p:cNvSpPr>
            <a:spLocks noGrp="1"/>
          </p:cNvSpPr>
          <p:nvPr>
            <p:ph type="body" sz="quarter" idx="11"/>
          </p:nvPr>
        </p:nvSpPr>
        <p:spPr/>
        <p:txBody>
          <a:bodyPr/>
          <a:lstStyle/>
          <a:p>
            <a:r>
              <a:rPr lang="en-US" dirty="0"/>
              <a:t>Instructor Name</a:t>
            </a:r>
          </a:p>
        </p:txBody>
      </p:sp>
      <p:sp>
        <p:nvSpPr>
          <p:cNvPr id="4" name="Text Placeholder 3">
            <a:extLst>
              <a:ext uri="{FF2B5EF4-FFF2-40B4-BE49-F238E27FC236}">
                <a16:creationId xmlns:a16="http://schemas.microsoft.com/office/drawing/2014/main" id="{9193969A-2660-4036-5094-8F76217BBAA7}"/>
              </a:ext>
            </a:extLst>
          </p:cNvPr>
          <p:cNvSpPr>
            <a:spLocks noGrp="1"/>
          </p:cNvSpPr>
          <p:nvPr>
            <p:ph type="body" sz="quarter" idx="13"/>
          </p:nvPr>
        </p:nvSpPr>
        <p:spPr/>
        <p:txBody>
          <a:bodyPr/>
          <a:lstStyle/>
          <a:p>
            <a:endParaRPr lang="en-US"/>
          </a:p>
        </p:txBody>
      </p:sp>
      <p:pic>
        <p:nvPicPr>
          <p:cNvPr id="8" name="Picture Placeholder 7" descr="Blur a blurry image of people in a room">
            <a:extLst>
              <a:ext uri="{FF2B5EF4-FFF2-40B4-BE49-F238E27FC236}">
                <a16:creationId xmlns:a16="http://schemas.microsoft.com/office/drawing/2014/main" id="{BD89EC9B-4ADB-F960-B38A-00F52EC0170E}"/>
              </a:ext>
            </a:extLst>
          </p:cNvPr>
          <p:cNvPicPr>
            <a:picLocks noGrp="1" noChangeAspect="1"/>
          </p:cNvPicPr>
          <p:nvPr>
            <p:ph type="pic" sz="quarter" idx="10"/>
          </p:nvPr>
        </p:nvPicPr>
        <p:blipFill>
          <a:blip r:embed="rId2"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1506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7AA6F-6C68-C10C-413E-043BC6AA900E}"/>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F4754AF-9C71-D5DE-200C-AA56306C3963}"/>
              </a:ext>
            </a:extLst>
          </p:cNvPr>
          <p:cNvSpPr>
            <a:spLocks noGrp="1"/>
          </p:cNvSpPr>
          <p:nvPr>
            <p:ph sz="quarter" idx="14"/>
          </p:nvPr>
        </p:nvSpPr>
        <p:spPr>
          <a:xfrm>
            <a:off x="457199" y="1181100"/>
            <a:ext cx="8296275" cy="2560320"/>
          </a:xfrm>
        </p:spPr>
        <p:txBody>
          <a:bodyPr/>
          <a:lstStyle/>
          <a:p>
            <a:pPr marL="0" indent="0">
              <a:buNone/>
            </a:pPr>
            <a:r>
              <a:rPr lang="en-US" b="1" dirty="0"/>
              <a:t>Class I</a:t>
            </a:r>
            <a:r>
              <a:rPr lang="en-US" dirty="0"/>
              <a:t> — Electric Motor Rider Trucks (Cushion or Pneumatic)</a:t>
            </a:r>
          </a:p>
          <a:p>
            <a:pPr marL="0" indent="0">
              <a:buNone/>
            </a:pPr>
            <a:r>
              <a:rPr lang="en-US" b="1" dirty="0"/>
              <a:t>Class II</a:t>
            </a:r>
            <a:r>
              <a:rPr lang="en-US" dirty="0"/>
              <a:t> — Electric Motor Narrow Aisle Trucks </a:t>
            </a:r>
          </a:p>
          <a:p>
            <a:pPr marL="0" indent="0">
              <a:buNone/>
            </a:pPr>
            <a:r>
              <a:rPr lang="en-US" b="1" dirty="0"/>
              <a:t>Class III</a:t>
            </a:r>
            <a:r>
              <a:rPr lang="en-US" dirty="0"/>
              <a:t> — Electric Motor Hand Trucks or Hand/Rider Trucks</a:t>
            </a:r>
          </a:p>
          <a:p>
            <a:pPr marL="0" indent="0">
              <a:buNone/>
            </a:pPr>
            <a:r>
              <a:rPr lang="en-US" b="1" dirty="0"/>
              <a:t>Class IV</a:t>
            </a:r>
            <a:r>
              <a:rPr lang="en-US" dirty="0"/>
              <a:t> — Internal Combustion Engine Trucks (Cushion Tires) </a:t>
            </a:r>
          </a:p>
          <a:p>
            <a:pPr marL="0" indent="0">
              <a:buNone/>
            </a:pPr>
            <a:r>
              <a:rPr lang="en-US" b="1" dirty="0"/>
              <a:t>Class V </a:t>
            </a:r>
            <a:r>
              <a:rPr lang="en-US" dirty="0"/>
              <a:t>— Internal Combustion Engine Trucks (Pneumatic Tires) </a:t>
            </a:r>
          </a:p>
          <a:p>
            <a:pPr marL="0" indent="0">
              <a:buNone/>
            </a:pPr>
            <a:r>
              <a:rPr lang="en-US" b="1" dirty="0"/>
              <a:t>Class VI</a:t>
            </a:r>
            <a:r>
              <a:rPr lang="en-US" dirty="0"/>
              <a:t> — Electric and Internal Combustion Engine Tractors             </a:t>
            </a:r>
          </a:p>
          <a:p>
            <a:pPr marL="0" indent="0">
              <a:buNone/>
            </a:pPr>
            <a:r>
              <a:rPr lang="en-US" b="1" dirty="0"/>
              <a:t>Class VII</a:t>
            </a:r>
            <a:r>
              <a:rPr lang="en-US" dirty="0"/>
              <a:t> — Rough Terrain Forklift Trucks</a:t>
            </a:r>
          </a:p>
        </p:txBody>
      </p:sp>
      <p:sp>
        <p:nvSpPr>
          <p:cNvPr id="6" name="Text Placeholder 5">
            <a:extLst>
              <a:ext uri="{FF2B5EF4-FFF2-40B4-BE49-F238E27FC236}">
                <a16:creationId xmlns:a16="http://schemas.microsoft.com/office/drawing/2014/main" id="{40608A90-2600-7E70-F5FB-C0575CCD7282}"/>
              </a:ext>
            </a:extLst>
          </p:cNvPr>
          <p:cNvSpPr>
            <a:spLocks noGrp="1"/>
          </p:cNvSpPr>
          <p:nvPr>
            <p:ph type="body" sz="quarter" idx="12"/>
          </p:nvPr>
        </p:nvSpPr>
        <p:spPr>
          <a:xfrm>
            <a:off x="457200" y="457200"/>
            <a:ext cx="8229600" cy="387798"/>
          </a:xfrm>
        </p:spPr>
        <p:txBody>
          <a:bodyPr/>
          <a:lstStyle/>
          <a:p>
            <a:r>
              <a:rPr lang="en-US" dirty="0"/>
              <a:t>Powered Industrial Truck Classifications</a:t>
            </a:r>
          </a:p>
        </p:txBody>
      </p:sp>
    </p:spTree>
    <p:extLst>
      <p:ext uri="{BB962C8B-B14F-4D97-AF65-F5344CB8AC3E}">
        <p14:creationId xmlns:p14="http://schemas.microsoft.com/office/powerpoint/2010/main" val="17083007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5EBDF-4B07-2674-D065-83CFC7CF2621}"/>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93BCCDCB-D6E4-2EC9-7DDE-04B4193EAA98}"/>
              </a:ext>
            </a:extLst>
          </p:cNvPr>
          <p:cNvSpPr>
            <a:spLocks noGrp="1"/>
          </p:cNvSpPr>
          <p:nvPr>
            <p:ph type="body" sz="quarter" idx="12"/>
          </p:nvPr>
        </p:nvSpPr>
        <p:spPr>
          <a:xfrm>
            <a:off x="457200" y="457200"/>
            <a:ext cx="8229600" cy="387798"/>
          </a:xfrm>
        </p:spPr>
        <p:txBody>
          <a:bodyPr/>
          <a:lstStyle/>
          <a:p>
            <a:r>
              <a:rPr lang="en-US" dirty="0"/>
              <a:t>Common PITs Covered Under 1910.178</a:t>
            </a:r>
          </a:p>
        </p:txBody>
      </p:sp>
      <p:pic>
        <p:nvPicPr>
          <p:cNvPr id="4" name="Picture 3">
            <a:extLst>
              <a:ext uri="{FF2B5EF4-FFF2-40B4-BE49-F238E27FC236}">
                <a16:creationId xmlns:a16="http://schemas.microsoft.com/office/drawing/2014/main" id="{9A1A1F3D-7D7F-9CD5-DF14-FB85A37FFE7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47700" y="1303679"/>
            <a:ext cx="1440974" cy="1525906"/>
          </a:xfrm>
          <a:prstGeom prst="rect">
            <a:avLst/>
          </a:prstGeom>
          <a:ln>
            <a:noFill/>
          </a:ln>
        </p:spPr>
      </p:pic>
      <p:pic>
        <p:nvPicPr>
          <p:cNvPr id="7" name="Picture 6">
            <a:extLst>
              <a:ext uri="{FF2B5EF4-FFF2-40B4-BE49-F238E27FC236}">
                <a16:creationId xmlns:a16="http://schemas.microsoft.com/office/drawing/2014/main" id="{C7E6C291-EDD2-A5EF-AA6E-F2A69A35041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767639" y="1305536"/>
            <a:ext cx="1288184" cy="1530797"/>
          </a:xfrm>
          <a:prstGeom prst="rect">
            <a:avLst/>
          </a:prstGeom>
          <a:ln>
            <a:noFill/>
          </a:ln>
        </p:spPr>
      </p:pic>
      <p:sp>
        <p:nvSpPr>
          <p:cNvPr id="8" name="TextBox 7">
            <a:extLst>
              <a:ext uri="{FF2B5EF4-FFF2-40B4-BE49-F238E27FC236}">
                <a16:creationId xmlns:a16="http://schemas.microsoft.com/office/drawing/2014/main" id="{7E6116E7-EEAF-D900-430F-28B76A3DE331}"/>
              </a:ext>
            </a:extLst>
          </p:cNvPr>
          <p:cNvSpPr txBox="1"/>
          <p:nvPr/>
        </p:nvSpPr>
        <p:spPr>
          <a:xfrm>
            <a:off x="6997032" y="3041104"/>
            <a:ext cx="1634740" cy="738664"/>
          </a:xfrm>
          <a:prstGeom prst="rect">
            <a:avLst/>
          </a:prstGeom>
          <a:noFill/>
        </p:spPr>
        <p:txBody>
          <a:bodyPr wrap="square">
            <a:spAutoFit/>
          </a:bodyPr>
          <a:lstStyle/>
          <a:p>
            <a:pPr algn="ctr"/>
            <a:r>
              <a:rPr lang="en-US" sz="1400" dirty="0">
                <a:solidFill>
                  <a:srgbClr val="4B4544"/>
                </a:solidFill>
              </a:rPr>
              <a:t>Narrow Aisle Lifts – Order</a:t>
            </a:r>
          </a:p>
          <a:p>
            <a:pPr algn="ctr"/>
            <a:r>
              <a:rPr lang="en-US" sz="1400" dirty="0">
                <a:solidFill>
                  <a:srgbClr val="4B4544"/>
                </a:solidFill>
              </a:rPr>
              <a:t>Pickers </a:t>
            </a:r>
            <a:r>
              <a:rPr lang="en-US" sz="1400" b="0" i="0" dirty="0">
                <a:solidFill>
                  <a:srgbClr val="4B4544"/>
                </a:solidFill>
                <a:effectLst/>
              </a:rPr>
              <a:t>(Clas</a:t>
            </a:r>
            <a:r>
              <a:rPr lang="en-US" sz="1400" dirty="0">
                <a:solidFill>
                  <a:srgbClr val="4B4544"/>
                </a:solidFill>
              </a:rPr>
              <a:t>s II)</a:t>
            </a:r>
            <a:endParaRPr lang="en-US" sz="1400" b="0" i="0" dirty="0">
              <a:solidFill>
                <a:srgbClr val="4B4544"/>
              </a:solidFill>
              <a:effectLst/>
            </a:endParaRPr>
          </a:p>
        </p:txBody>
      </p:sp>
      <p:sp>
        <p:nvSpPr>
          <p:cNvPr id="9" name="TextBox 8">
            <a:extLst>
              <a:ext uri="{FF2B5EF4-FFF2-40B4-BE49-F238E27FC236}">
                <a16:creationId xmlns:a16="http://schemas.microsoft.com/office/drawing/2014/main" id="{492AEB1A-CCC5-A984-8724-2086D7A62D8B}"/>
              </a:ext>
            </a:extLst>
          </p:cNvPr>
          <p:cNvSpPr txBox="1"/>
          <p:nvPr/>
        </p:nvSpPr>
        <p:spPr>
          <a:xfrm>
            <a:off x="2502863" y="3038992"/>
            <a:ext cx="1817736" cy="523220"/>
          </a:xfrm>
          <a:prstGeom prst="rect">
            <a:avLst/>
          </a:prstGeom>
          <a:noFill/>
        </p:spPr>
        <p:txBody>
          <a:bodyPr wrap="square">
            <a:spAutoFit/>
          </a:bodyPr>
          <a:lstStyle/>
          <a:p>
            <a:pPr algn="ctr"/>
            <a:r>
              <a:rPr lang="en-US" sz="1400" dirty="0">
                <a:solidFill>
                  <a:srgbClr val="4B4544"/>
                </a:solidFill>
              </a:rPr>
              <a:t>Electric</a:t>
            </a:r>
            <a:r>
              <a:rPr lang="en-US" sz="1400" b="0" i="0" dirty="0">
                <a:solidFill>
                  <a:srgbClr val="4B4544"/>
                </a:solidFill>
                <a:effectLst/>
              </a:rPr>
              <a:t> Pallet Jacks</a:t>
            </a:r>
          </a:p>
          <a:p>
            <a:pPr algn="ctr"/>
            <a:r>
              <a:rPr lang="en-US" sz="1400" b="0" i="0" dirty="0">
                <a:solidFill>
                  <a:srgbClr val="4B4544"/>
                </a:solidFill>
                <a:effectLst/>
              </a:rPr>
              <a:t>(Class III)</a:t>
            </a:r>
          </a:p>
        </p:txBody>
      </p:sp>
      <p:sp>
        <p:nvSpPr>
          <p:cNvPr id="10" name="TextBox 9">
            <a:extLst>
              <a:ext uri="{FF2B5EF4-FFF2-40B4-BE49-F238E27FC236}">
                <a16:creationId xmlns:a16="http://schemas.microsoft.com/office/drawing/2014/main" id="{83B9D195-4563-8400-BCAE-8867DA3EB5F0}"/>
              </a:ext>
            </a:extLst>
          </p:cNvPr>
          <p:cNvSpPr txBox="1"/>
          <p:nvPr/>
        </p:nvSpPr>
        <p:spPr>
          <a:xfrm>
            <a:off x="4901238" y="3038993"/>
            <a:ext cx="1394909" cy="523220"/>
          </a:xfrm>
          <a:prstGeom prst="rect">
            <a:avLst/>
          </a:prstGeom>
          <a:noFill/>
        </p:spPr>
        <p:txBody>
          <a:bodyPr wrap="square">
            <a:spAutoFit/>
          </a:bodyPr>
          <a:lstStyle/>
          <a:p>
            <a:pPr algn="ctr"/>
            <a:r>
              <a:rPr lang="en-US" sz="1400" dirty="0">
                <a:solidFill>
                  <a:srgbClr val="4B4544"/>
                </a:solidFill>
              </a:rPr>
              <a:t>Electric Powered Forklifts (Class I)</a:t>
            </a:r>
            <a:endParaRPr lang="en-US" sz="1400" b="0" i="0" dirty="0">
              <a:solidFill>
                <a:srgbClr val="4B4544"/>
              </a:solidFill>
              <a:effectLst/>
            </a:endParaRPr>
          </a:p>
        </p:txBody>
      </p:sp>
      <p:sp>
        <p:nvSpPr>
          <p:cNvPr id="11" name="TextBox 10">
            <a:extLst>
              <a:ext uri="{FF2B5EF4-FFF2-40B4-BE49-F238E27FC236}">
                <a16:creationId xmlns:a16="http://schemas.microsoft.com/office/drawing/2014/main" id="{72D9DCFC-9BBC-3DB9-EA4F-62C29186BF71}"/>
              </a:ext>
            </a:extLst>
          </p:cNvPr>
          <p:cNvSpPr txBox="1"/>
          <p:nvPr/>
        </p:nvSpPr>
        <p:spPr>
          <a:xfrm>
            <a:off x="556556" y="3039445"/>
            <a:ext cx="1623262" cy="738664"/>
          </a:xfrm>
          <a:prstGeom prst="rect">
            <a:avLst/>
          </a:prstGeom>
          <a:noFill/>
        </p:spPr>
        <p:txBody>
          <a:bodyPr wrap="square">
            <a:spAutoFit/>
          </a:bodyPr>
          <a:lstStyle/>
          <a:p>
            <a:pPr algn="ctr"/>
            <a:r>
              <a:rPr lang="en-US" sz="1400" b="0" i="0" dirty="0">
                <a:solidFill>
                  <a:srgbClr val="4B4544"/>
                </a:solidFill>
                <a:effectLst/>
              </a:rPr>
              <a:t>Propane Powered Forklift - Pneumatic Tires (Class V)</a:t>
            </a:r>
          </a:p>
        </p:txBody>
      </p:sp>
      <p:pic>
        <p:nvPicPr>
          <p:cNvPr id="12" name="Picture 11" descr="A forklift parked outside a building&#10;&#10;Description automatically generated with medium confidence">
            <a:extLst>
              <a:ext uri="{FF2B5EF4-FFF2-40B4-BE49-F238E27FC236}">
                <a16:creationId xmlns:a16="http://schemas.microsoft.com/office/drawing/2014/main" id="{3FD1E540-7800-B13F-980D-8C0AB902CEA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814802" y="1299983"/>
            <a:ext cx="1559717" cy="1535690"/>
          </a:xfrm>
          <a:prstGeom prst="rect">
            <a:avLst/>
          </a:prstGeom>
          <a:ln>
            <a:noFill/>
          </a:ln>
        </p:spPr>
      </p:pic>
      <p:pic>
        <p:nvPicPr>
          <p:cNvPr id="13" name="Picture 12" descr="A picture containing text, floor, indoor&#10;&#10;Description automatically generated">
            <a:extLst>
              <a:ext uri="{FF2B5EF4-FFF2-40B4-BE49-F238E27FC236}">
                <a16:creationId xmlns:a16="http://schemas.microsoft.com/office/drawing/2014/main" id="{8A1F25DD-00CB-F5B7-39BE-C131FA96689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093915" y="1298128"/>
            <a:ext cx="1440974" cy="1530798"/>
          </a:xfrm>
          <a:prstGeom prst="rect">
            <a:avLst/>
          </a:prstGeom>
          <a:ln>
            <a:noFill/>
          </a:ln>
        </p:spPr>
      </p:pic>
    </p:spTree>
    <p:extLst>
      <p:ext uri="{BB962C8B-B14F-4D97-AF65-F5344CB8AC3E}">
        <p14:creationId xmlns:p14="http://schemas.microsoft.com/office/powerpoint/2010/main" val="33334292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8FCEA-ED68-7CA5-E791-5B5092AD39A2}"/>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FC0566DB-F188-A1C5-CF24-4321263E91C7}"/>
              </a:ext>
            </a:extLst>
          </p:cNvPr>
          <p:cNvSpPr>
            <a:spLocks noGrp="1"/>
          </p:cNvSpPr>
          <p:nvPr>
            <p:ph type="body" sz="quarter" idx="12"/>
          </p:nvPr>
        </p:nvSpPr>
        <p:spPr>
          <a:xfrm>
            <a:off x="457200" y="457200"/>
            <a:ext cx="8229600" cy="387798"/>
          </a:xfrm>
        </p:spPr>
        <p:txBody>
          <a:bodyPr/>
          <a:lstStyle/>
          <a:p>
            <a:r>
              <a:rPr lang="en-US" dirty="0"/>
              <a:t>Common PITs Covered Under 1910.178</a:t>
            </a:r>
          </a:p>
        </p:txBody>
      </p:sp>
      <p:sp>
        <p:nvSpPr>
          <p:cNvPr id="9" name="TextBox 8">
            <a:extLst>
              <a:ext uri="{FF2B5EF4-FFF2-40B4-BE49-F238E27FC236}">
                <a16:creationId xmlns:a16="http://schemas.microsoft.com/office/drawing/2014/main" id="{C510EE78-BA5D-B2C3-354C-1D4793CF7AF5}"/>
              </a:ext>
            </a:extLst>
          </p:cNvPr>
          <p:cNvSpPr txBox="1"/>
          <p:nvPr/>
        </p:nvSpPr>
        <p:spPr>
          <a:xfrm>
            <a:off x="3687887" y="3000892"/>
            <a:ext cx="1817736" cy="523220"/>
          </a:xfrm>
          <a:prstGeom prst="rect">
            <a:avLst/>
          </a:prstGeom>
          <a:noFill/>
        </p:spPr>
        <p:txBody>
          <a:bodyPr wrap="square">
            <a:spAutoFit/>
          </a:bodyPr>
          <a:lstStyle/>
          <a:p>
            <a:pPr algn="ctr"/>
            <a:r>
              <a:rPr lang="en-US" sz="1400" b="0" i="0" dirty="0">
                <a:solidFill>
                  <a:srgbClr val="4B4544"/>
                </a:solidFill>
                <a:effectLst/>
              </a:rPr>
              <a:t>Rough Terrain Forklift </a:t>
            </a:r>
            <a:r>
              <a:rPr lang="en-US" sz="1400" dirty="0">
                <a:solidFill>
                  <a:srgbClr val="4B4544"/>
                </a:solidFill>
              </a:rPr>
              <a:t>(Class VII)</a:t>
            </a:r>
            <a:endParaRPr lang="en-US" sz="1400" b="0" i="0" dirty="0">
              <a:solidFill>
                <a:srgbClr val="4B4544"/>
              </a:solidFill>
              <a:effectLst/>
            </a:endParaRPr>
          </a:p>
        </p:txBody>
      </p:sp>
      <p:sp>
        <p:nvSpPr>
          <p:cNvPr id="10" name="TextBox 9">
            <a:extLst>
              <a:ext uri="{FF2B5EF4-FFF2-40B4-BE49-F238E27FC236}">
                <a16:creationId xmlns:a16="http://schemas.microsoft.com/office/drawing/2014/main" id="{D088905F-ACA0-9695-881A-C3DDEDC57217}"/>
              </a:ext>
            </a:extLst>
          </p:cNvPr>
          <p:cNvSpPr txBox="1"/>
          <p:nvPr/>
        </p:nvSpPr>
        <p:spPr>
          <a:xfrm>
            <a:off x="6720300" y="3000893"/>
            <a:ext cx="1394909" cy="738664"/>
          </a:xfrm>
          <a:prstGeom prst="rect">
            <a:avLst/>
          </a:prstGeom>
          <a:noFill/>
        </p:spPr>
        <p:txBody>
          <a:bodyPr wrap="square">
            <a:spAutoFit/>
          </a:bodyPr>
          <a:lstStyle/>
          <a:p>
            <a:pPr algn="ctr"/>
            <a:r>
              <a:rPr lang="en-US" sz="1400" dirty="0">
                <a:solidFill>
                  <a:srgbClr val="4B4544"/>
                </a:solidFill>
              </a:rPr>
              <a:t>Electric Rider Pallet Jack (Class III)</a:t>
            </a:r>
            <a:endParaRPr lang="en-US" sz="1400" b="0" i="0" dirty="0">
              <a:solidFill>
                <a:srgbClr val="4B4544"/>
              </a:solidFill>
              <a:effectLst/>
            </a:endParaRPr>
          </a:p>
        </p:txBody>
      </p:sp>
      <p:sp>
        <p:nvSpPr>
          <p:cNvPr id="11" name="TextBox 10">
            <a:extLst>
              <a:ext uri="{FF2B5EF4-FFF2-40B4-BE49-F238E27FC236}">
                <a16:creationId xmlns:a16="http://schemas.microsoft.com/office/drawing/2014/main" id="{392D62D0-92B0-A5B7-27EF-6233344C155A}"/>
              </a:ext>
            </a:extLst>
          </p:cNvPr>
          <p:cNvSpPr txBox="1"/>
          <p:nvPr/>
        </p:nvSpPr>
        <p:spPr>
          <a:xfrm>
            <a:off x="886398" y="3020395"/>
            <a:ext cx="1623262" cy="523220"/>
          </a:xfrm>
          <a:prstGeom prst="rect">
            <a:avLst/>
          </a:prstGeom>
          <a:noFill/>
        </p:spPr>
        <p:txBody>
          <a:bodyPr wrap="square">
            <a:spAutoFit/>
          </a:bodyPr>
          <a:lstStyle/>
          <a:p>
            <a:pPr algn="ctr"/>
            <a:r>
              <a:rPr lang="en-US" sz="1400" b="0" i="0" dirty="0">
                <a:solidFill>
                  <a:srgbClr val="4B4544"/>
                </a:solidFill>
                <a:effectLst/>
              </a:rPr>
              <a:t>Diesel Powered Forklift (Class V)</a:t>
            </a:r>
          </a:p>
        </p:txBody>
      </p:sp>
      <p:pic>
        <p:nvPicPr>
          <p:cNvPr id="2" name="Picture 1">
            <a:extLst>
              <a:ext uri="{FF2B5EF4-FFF2-40B4-BE49-F238E27FC236}">
                <a16:creationId xmlns:a16="http://schemas.microsoft.com/office/drawing/2014/main" id="{A090E898-E404-494E-1148-1662263EC96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71500" y="1284194"/>
            <a:ext cx="2253059" cy="1514712"/>
          </a:xfrm>
          <a:prstGeom prst="rect">
            <a:avLst/>
          </a:prstGeom>
          <a:ln>
            <a:noFill/>
          </a:ln>
        </p:spPr>
      </p:pic>
      <p:pic>
        <p:nvPicPr>
          <p:cNvPr id="3" name="Picture 2">
            <a:extLst>
              <a:ext uri="{FF2B5EF4-FFF2-40B4-BE49-F238E27FC236}">
                <a16:creationId xmlns:a16="http://schemas.microsoft.com/office/drawing/2014/main" id="{3ADBA667-3D8E-0F1F-E03F-EB079FFCB851}"/>
              </a:ext>
            </a:extLst>
          </p:cNvPr>
          <p:cNvPicPr>
            <a:picLocks noChangeAspect="1"/>
          </p:cNvPicPr>
          <p:nvPr/>
        </p:nvPicPr>
        <p:blipFill>
          <a:blip r:embed="rId4"/>
          <a:stretch>
            <a:fillRect/>
          </a:stretch>
        </p:blipFill>
        <p:spPr>
          <a:xfrm>
            <a:off x="3633014" y="1281441"/>
            <a:ext cx="1881040" cy="1505573"/>
          </a:xfrm>
          <a:prstGeom prst="rect">
            <a:avLst/>
          </a:prstGeom>
          <a:ln>
            <a:noFill/>
          </a:ln>
        </p:spPr>
      </p:pic>
      <p:pic>
        <p:nvPicPr>
          <p:cNvPr id="5" name="Picture 4">
            <a:extLst>
              <a:ext uri="{FF2B5EF4-FFF2-40B4-BE49-F238E27FC236}">
                <a16:creationId xmlns:a16="http://schemas.microsoft.com/office/drawing/2014/main" id="{62808B47-FD55-3737-E0F6-F30700FA6E2E}"/>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322510" y="1281442"/>
            <a:ext cx="2190490" cy="1505573"/>
          </a:xfrm>
          <a:prstGeom prst="rect">
            <a:avLst/>
          </a:prstGeom>
          <a:ln>
            <a:noFill/>
          </a:ln>
        </p:spPr>
      </p:pic>
    </p:spTree>
    <p:extLst>
      <p:ext uri="{BB962C8B-B14F-4D97-AF65-F5344CB8AC3E}">
        <p14:creationId xmlns:p14="http://schemas.microsoft.com/office/powerpoint/2010/main" val="9494741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FB1189-CA69-D960-FCD3-F8488DBF7A34}"/>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BB08C573-5CE1-8BA9-4599-564CA672F592}"/>
              </a:ext>
            </a:extLst>
          </p:cNvPr>
          <p:cNvSpPr>
            <a:spLocks noGrp="1"/>
          </p:cNvSpPr>
          <p:nvPr>
            <p:ph type="body" sz="quarter" idx="12"/>
          </p:nvPr>
        </p:nvSpPr>
        <p:spPr>
          <a:xfrm>
            <a:off x="457200" y="457200"/>
            <a:ext cx="8229600" cy="387798"/>
          </a:xfrm>
        </p:spPr>
        <p:txBody>
          <a:bodyPr/>
          <a:lstStyle/>
          <a:p>
            <a:r>
              <a:rPr lang="en-US" dirty="0"/>
              <a:t>Are These Covered Under 1910.178?</a:t>
            </a:r>
          </a:p>
        </p:txBody>
      </p:sp>
      <p:sp>
        <p:nvSpPr>
          <p:cNvPr id="9" name="TextBox 8">
            <a:extLst>
              <a:ext uri="{FF2B5EF4-FFF2-40B4-BE49-F238E27FC236}">
                <a16:creationId xmlns:a16="http://schemas.microsoft.com/office/drawing/2014/main" id="{84B5B441-967F-A221-3BA0-47107E181063}"/>
              </a:ext>
            </a:extLst>
          </p:cNvPr>
          <p:cNvSpPr txBox="1"/>
          <p:nvPr/>
        </p:nvSpPr>
        <p:spPr>
          <a:xfrm>
            <a:off x="3591634" y="3192363"/>
            <a:ext cx="1817736" cy="307777"/>
          </a:xfrm>
          <a:prstGeom prst="rect">
            <a:avLst/>
          </a:prstGeom>
          <a:noFill/>
        </p:spPr>
        <p:txBody>
          <a:bodyPr wrap="square">
            <a:spAutoFit/>
          </a:bodyPr>
          <a:lstStyle/>
          <a:p>
            <a:pPr algn="ctr"/>
            <a:r>
              <a:rPr lang="en-US" sz="1400" b="0" i="0" dirty="0">
                <a:solidFill>
                  <a:srgbClr val="4B4544"/>
                </a:solidFill>
                <a:effectLst/>
              </a:rPr>
              <a:t>Scissor Lift</a:t>
            </a:r>
          </a:p>
        </p:txBody>
      </p:sp>
      <p:sp>
        <p:nvSpPr>
          <p:cNvPr id="10" name="TextBox 9">
            <a:extLst>
              <a:ext uri="{FF2B5EF4-FFF2-40B4-BE49-F238E27FC236}">
                <a16:creationId xmlns:a16="http://schemas.microsoft.com/office/drawing/2014/main" id="{8590CC5B-AE1B-67A3-9EF0-0A5592E0FB2E}"/>
              </a:ext>
            </a:extLst>
          </p:cNvPr>
          <p:cNvSpPr txBox="1"/>
          <p:nvPr/>
        </p:nvSpPr>
        <p:spPr>
          <a:xfrm>
            <a:off x="6405754" y="3191393"/>
            <a:ext cx="2190490" cy="523220"/>
          </a:xfrm>
          <a:prstGeom prst="rect">
            <a:avLst/>
          </a:prstGeom>
          <a:noFill/>
        </p:spPr>
        <p:txBody>
          <a:bodyPr wrap="square">
            <a:spAutoFit/>
          </a:bodyPr>
          <a:lstStyle/>
          <a:p>
            <a:pPr algn="ctr"/>
            <a:r>
              <a:rPr lang="en-US" sz="1400" dirty="0">
                <a:solidFill>
                  <a:srgbClr val="4B4544"/>
                </a:solidFill>
              </a:rPr>
              <a:t>Front Loader – With Over the Bucket Forks</a:t>
            </a:r>
            <a:endParaRPr lang="en-US" sz="1400" b="0" i="0" dirty="0">
              <a:solidFill>
                <a:srgbClr val="4B4544"/>
              </a:solidFill>
              <a:effectLst/>
            </a:endParaRPr>
          </a:p>
        </p:txBody>
      </p:sp>
      <p:sp>
        <p:nvSpPr>
          <p:cNvPr id="11" name="TextBox 10">
            <a:extLst>
              <a:ext uri="{FF2B5EF4-FFF2-40B4-BE49-F238E27FC236}">
                <a16:creationId xmlns:a16="http://schemas.microsoft.com/office/drawing/2014/main" id="{1ACE4871-04D5-D395-8231-DECECEDFEB75}"/>
              </a:ext>
            </a:extLst>
          </p:cNvPr>
          <p:cNvSpPr txBox="1"/>
          <p:nvPr/>
        </p:nvSpPr>
        <p:spPr>
          <a:xfrm>
            <a:off x="783625" y="3210895"/>
            <a:ext cx="1623262" cy="307777"/>
          </a:xfrm>
          <a:prstGeom prst="rect">
            <a:avLst/>
          </a:prstGeom>
          <a:noFill/>
        </p:spPr>
        <p:txBody>
          <a:bodyPr wrap="square">
            <a:spAutoFit/>
          </a:bodyPr>
          <a:lstStyle/>
          <a:p>
            <a:pPr algn="ctr"/>
            <a:r>
              <a:rPr lang="en-US" sz="1400" b="0" i="0" dirty="0">
                <a:solidFill>
                  <a:srgbClr val="4B4544"/>
                </a:solidFill>
                <a:effectLst/>
              </a:rPr>
              <a:t>Pallet Jack</a:t>
            </a:r>
          </a:p>
        </p:txBody>
      </p:sp>
      <p:pic>
        <p:nvPicPr>
          <p:cNvPr id="4" name="Picture 3">
            <a:extLst>
              <a:ext uri="{FF2B5EF4-FFF2-40B4-BE49-F238E27FC236}">
                <a16:creationId xmlns:a16="http://schemas.microsoft.com/office/drawing/2014/main" id="{3644023D-8367-A088-C911-5928EBB52E5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47437" y="1232862"/>
            <a:ext cx="2295638" cy="1780668"/>
          </a:xfrm>
          <a:prstGeom prst="rect">
            <a:avLst/>
          </a:prstGeom>
          <a:ln>
            <a:noFill/>
          </a:ln>
        </p:spPr>
      </p:pic>
      <p:pic>
        <p:nvPicPr>
          <p:cNvPr id="7" name="Picture 6">
            <a:extLst>
              <a:ext uri="{FF2B5EF4-FFF2-40B4-BE49-F238E27FC236}">
                <a16:creationId xmlns:a16="http://schemas.microsoft.com/office/drawing/2014/main" id="{2E672252-3DDD-9405-2155-519DC525357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315198" y="1232862"/>
            <a:ext cx="2371602" cy="1780668"/>
          </a:xfrm>
          <a:prstGeom prst="rect">
            <a:avLst/>
          </a:prstGeom>
          <a:ln>
            <a:noFill/>
          </a:ln>
        </p:spPr>
      </p:pic>
      <p:pic>
        <p:nvPicPr>
          <p:cNvPr id="8" name="Picture 7">
            <a:extLst>
              <a:ext uri="{FF2B5EF4-FFF2-40B4-BE49-F238E27FC236}">
                <a16:creationId xmlns:a16="http://schemas.microsoft.com/office/drawing/2014/main" id="{7580626D-782F-5B2B-838B-F2ECE553EA9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413108" y="1232862"/>
            <a:ext cx="2174788" cy="1780668"/>
          </a:xfrm>
          <a:prstGeom prst="rect">
            <a:avLst/>
          </a:prstGeom>
          <a:ln>
            <a:noFill/>
          </a:ln>
        </p:spPr>
      </p:pic>
    </p:spTree>
    <p:extLst>
      <p:ext uri="{BB962C8B-B14F-4D97-AF65-F5344CB8AC3E}">
        <p14:creationId xmlns:p14="http://schemas.microsoft.com/office/powerpoint/2010/main" val="23539682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B71E3-4F46-78D7-B62A-C637A763AB28}"/>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B4CB2585-BA59-65ED-3DA1-509400F710CC}"/>
              </a:ext>
            </a:extLst>
          </p:cNvPr>
          <p:cNvSpPr>
            <a:spLocks noGrp="1"/>
          </p:cNvSpPr>
          <p:nvPr>
            <p:ph type="body" sz="quarter" idx="12"/>
          </p:nvPr>
        </p:nvSpPr>
        <p:spPr>
          <a:xfrm>
            <a:off x="457200" y="457200"/>
            <a:ext cx="8229600" cy="387798"/>
          </a:xfrm>
        </p:spPr>
        <p:txBody>
          <a:bodyPr/>
          <a:lstStyle/>
          <a:p>
            <a:r>
              <a:rPr lang="en-US" dirty="0"/>
              <a:t>What’s wrong with this picture?</a:t>
            </a:r>
          </a:p>
        </p:txBody>
      </p:sp>
      <p:pic>
        <p:nvPicPr>
          <p:cNvPr id="2" name="Picture 1">
            <a:extLst>
              <a:ext uri="{FF2B5EF4-FFF2-40B4-BE49-F238E27FC236}">
                <a16:creationId xmlns:a16="http://schemas.microsoft.com/office/drawing/2014/main" id="{5CDAC2E8-E26A-1D46-9414-1F9BDB2420D2}"/>
              </a:ext>
            </a:extLst>
          </p:cNvPr>
          <p:cNvPicPr>
            <a:picLocks noChangeAspect="1"/>
          </p:cNvPicPr>
          <p:nvPr/>
        </p:nvPicPr>
        <p:blipFill>
          <a:blip r:embed="rId3"/>
          <a:stretch>
            <a:fillRect/>
          </a:stretch>
        </p:blipFill>
        <p:spPr>
          <a:xfrm>
            <a:off x="2876830" y="1117405"/>
            <a:ext cx="3390340" cy="2505903"/>
          </a:xfrm>
          <a:prstGeom prst="rect">
            <a:avLst/>
          </a:prstGeom>
        </p:spPr>
      </p:pic>
      <p:sp>
        <p:nvSpPr>
          <p:cNvPr id="3" name="Oval 2">
            <a:extLst>
              <a:ext uri="{FF2B5EF4-FFF2-40B4-BE49-F238E27FC236}">
                <a16:creationId xmlns:a16="http://schemas.microsoft.com/office/drawing/2014/main" id="{EA271ED0-E7EC-9E00-8F8A-6F120563B81A}"/>
              </a:ext>
            </a:extLst>
          </p:cNvPr>
          <p:cNvSpPr/>
          <p:nvPr/>
        </p:nvSpPr>
        <p:spPr>
          <a:xfrm>
            <a:off x="4324070" y="1751576"/>
            <a:ext cx="180065" cy="300108"/>
          </a:xfrm>
          <a:prstGeom prst="ellipse">
            <a:avLst/>
          </a:prstGeom>
          <a:gradFill>
            <a:gsLst>
              <a:gs pos="0">
                <a:schemeClr val="bg1"/>
              </a:gs>
              <a:gs pos="50000">
                <a:schemeClr val="bg1">
                  <a:lumMod val="75000"/>
                </a:schemeClr>
              </a:gs>
              <a:gs pos="100000">
                <a:schemeClr val="dk1">
                  <a:lumMod val="105000"/>
                  <a:satMod val="109000"/>
                  <a:tint val="81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dirty="0">
              <a:solidFill>
                <a:schemeClr val="tx1"/>
              </a:solidFill>
            </a:endParaRPr>
          </a:p>
        </p:txBody>
      </p:sp>
      <p:sp>
        <p:nvSpPr>
          <p:cNvPr id="5" name="TextBox 4">
            <a:extLst>
              <a:ext uri="{FF2B5EF4-FFF2-40B4-BE49-F238E27FC236}">
                <a16:creationId xmlns:a16="http://schemas.microsoft.com/office/drawing/2014/main" id="{6752BD11-6AE3-E0BF-546A-BF541293062A}"/>
              </a:ext>
            </a:extLst>
          </p:cNvPr>
          <p:cNvSpPr txBox="1"/>
          <p:nvPr/>
        </p:nvSpPr>
        <p:spPr>
          <a:xfrm>
            <a:off x="3276320" y="3753445"/>
            <a:ext cx="2640952" cy="523220"/>
          </a:xfrm>
          <a:prstGeom prst="rect">
            <a:avLst/>
          </a:prstGeom>
          <a:noFill/>
        </p:spPr>
        <p:txBody>
          <a:bodyPr wrap="square">
            <a:spAutoFit/>
          </a:bodyPr>
          <a:lstStyle/>
          <a:p>
            <a:pPr algn="ctr"/>
            <a:r>
              <a:rPr lang="en-US" sz="1400" dirty="0">
                <a:solidFill>
                  <a:srgbClr val="4B4544"/>
                </a:solidFill>
              </a:rPr>
              <a:t>Narrow Aisle Lifts - Order Pickers </a:t>
            </a:r>
            <a:r>
              <a:rPr lang="en-US" sz="1400" b="0" i="0" dirty="0">
                <a:solidFill>
                  <a:srgbClr val="4B4544"/>
                </a:solidFill>
                <a:effectLst/>
              </a:rPr>
              <a:t>(Clas</a:t>
            </a:r>
            <a:r>
              <a:rPr lang="en-US" sz="1400" dirty="0">
                <a:solidFill>
                  <a:srgbClr val="4B4544"/>
                </a:solidFill>
              </a:rPr>
              <a:t>s II)</a:t>
            </a:r>
            <a:endParaRPr lang="en-US" sz="1400" b="0" i="0" dirty="0">
              <a:solidFill>
                <a:srgbClr val="4B4544"/>
              </a:solidFill>
              <a:effectLst/>
            </a:endParaRPr>
          </a:p>
        </p:txBody>
      </p:sp>
    </p:spTree>
    <p:extLst>
      <p:ext uri="{BB962C8B-B14F-4D97-AF65-F5344CB8AC3E}">
        <p14:creationId xmlns:p14="http://schemas.microsoft.com/office/powerpoint/2010/main" val="14460438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5122F-95A6-F979-56E6-265C12B1653F}"/>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D462E7E1-5342-9E2E-B439-34E202CF29E3}"/>
              </a:ext>
            </a:extLst>
          </p:cNvPr>
          <p:cNvSpPr>
            <a:spLocks noGrp="1"/>
          </p:cNvSpPr>
          <p:nvPr>
            <p:ph sz="quarter" idx="14"/>
          </p:nvPr>
        </p:nvSpPr>
        <p:spPr>
          <a:xfrm>
            <a:off x="457200" y="1121996"/>
            <a:ext cx="8229600" cy="3049953"/>
          </a:xfrm>
        </p:spPr>
        <p:txBody>
          <a:bodyPr/>
          <a:lstStyle/>
          <a:p>
            <a:pPr marL="0" indent="0">
              <a:buNone/>
            </a:pPr>
            <a:r>
              <a:rPr lang="en-US" sz="1800" b="1" dirty="0"/>
              <a:t>The weight and size of the load:</a:t>
            </a:r>
          </a:p>
          <a:p>
            <a:r>
              <a:rPr lang="en-US" sz="1800" dirty="0"/>
              <a:t>Select a forklift with a sufficient capacity.</a:t>
            </a:r>
          </a:p>
          <a:p>
            <a:r>
              <a:rPr lang="en-US" sz="1800" dirty="0"/>
              <a:t>Identify any attachments needed. Manufacturer approved. </a:t>
            </a:r>
          </a:p>
          <a:p>
            <a:pPr marL="0" indent="0">
              <a:buNone/>
            </a:pPr>
            <a:r>
              <a:rPr lang="en-US" sz="1800" b="1" dirty="0"/>
              <a:t>The terrain:</a:t>
            </a:r>
          </a:p>
          <a:p>
            <a:r>
              <a:rPr lang="en-US" sz="1800" dirty="0"/>
              <a:t>Use solid tires only on smooth indoor surfaces.</a:t>
            </a:r>
          </a:p>
          <a:p>
            <a:r>
              <a:rPr lang="en-US" sz="1800" dirty="0"/>
              <a:t>Use pneumatic tires for outdoor surfaces.</a:t>
            </a:r>
          </a:p>
          <a:p>
            <a:pPr marL="0" indent="0">
              <a:buNone/>
            </a:pPr>
            <a:r>
              <a:rPr lang="en-US" sz="1800" b="1" dirty="0"/>
              <a:t>The environment:</a:t>
            </a:r>
          </a:p>
          <a:p>
            <a:r>
              <a:rPr lang="en-US" sz="1800" dirty="0"/>
              <a:t>Do not use internal combustion engines in environments with poor ventilation.</a:t>
            </a:r>
          </a:p>
          <a:p>
            <a:r>
              <a:rPr lang="en-US" sz="1800" dirty="0"/>
              <a:t>Use specially-rated forklifts in combustible or flammable environments.</a:t>
            </a:r>
          </a:p>
        </p:txBody>
      </p:sp>
      <p:sp>
        <p:nvSpPr>
          <p:cNvPr id="6" name="Text Placeholder 5">
            <a:extLst>
              <a:ext uri="{FF2B5EF4-FFF2-40B4-BE49-F238E27FC236}">
                <a16:creationId xmlns:a16="http://schemas.microsoft.com/office/drawing/2014/main" id="{8D8CE305-E2E7-B62F-0B9F-06D40E59161D}"/>
              </a:ext>
            </a:extLst>
          </p:cNvPr>
          <p:cNvSpPr>
            <a:spLocks noGrp="1"/>
          </p:cNvSpPr>
          <p:nvPr>
            <p:ph type="body" sz="quarter" idx="12"/>
          </p:nvPr>
        </p:nvSpPr>
        <p:spPr>
          <a:xfrm>
            <a:off x="457200" y="457200"/>
            <a:ext cx="8229600" cy="387798"/>
          </a:xfrm>
        </p:spPr>
        <p:txBody>
          <a:bodyPr/>
          <a:lstStyle/>
          <a:p>
            <a:r>
              <a:rPr lang="en-US" dirty="0"/>
              <a:t>Considerations for Forklift Types/Classes</a:t>
            </a:r>
          </a:p>
        </p:txBody>
      </p:sp>
    </p:spTree>
    <p:extLst>
      <p:ext uri="{BB962C8B-B14F-4D97-AF65-F5344CB8AC3E}">
        <p14:creationId xmlns:p14="http://schemas.microsoft.com/office/powerpoint/2010/main" val="24891781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E6827-DE71-83BC-9189-B939A65F436E}"/>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872DB05E-C57C-AA28-D283-9D3E481147C5}"/>
              </a:ext>
            </a:extLst>
          </p:cNvPr>
          <p:cNvSpPr>
            <a:spLocks noGrp="1"/>
          </p:cNvSpPr>
          <p:nvPr>
            <p:ph sz="quarter" idx="14"/>
          </p:nvPr>
        </p:nvSpPr>
        <p:spPr>
          <a:xfrm>
            <a:off x="457200" y="1121996"/>
            <a:ext cx="8229600" cy="3049953"/>
          </a:xfrm>
        </p:spPr>
        <p:txBody>
          <a:bodyPr/>
          <a:lstStyle/>
          <a:p>
            <a:pPr marL="285750" indent="-285750">
              <a:buFont typeface="+mj-lt"/>
              <a:buAutoNum type="arabicPeriod"/>
            </a:pPr>
            <a:r>
              <a:rPr lang="en-US" dirty="0"/>
              <a:t>What class are narrow aisle order pickers part of? </a:t>
            </a:r>
          </a:p>
          <a:p>
            <a:pPr marL="285750" indent="-285750">
              <a:buFont typeface="+mj-lt"/>
              <a:buAutoNum type="arabicPeriod"/>
            </a:pPr>
            <a:r>
              <a:rPr lang="en-US" dirty="0"/>
              <a:t>Why is it important that forklift operators understand classes of forklifts?</a:t>
            </a:r>
          </a:p>
          <a:p>
            <a:pPr marL="285750" indent="-285750">
              <a:buFont typeface="+mj-lt"/>
              <a:buAutoNum type="arabicPeriod"/>
            </a:pPr>
            <a:r>
              <a:rPr lang="en-US" dirty="0"/>
              <a:t>What considerations should be taken for the type/classes of lifts that should be used?</a:t>
            </a:r>
          </a:p>
        </p:txBody>
      </p:sp>
      <p:sp>
        <p:nvSpPr>
          <p:cNvPr id="6" name="Text Placeholder 5">
            <a:extLst>
              <a:ext uri="{FF2B5EF4-FFF2-40B4-BE49-F238E27FC236}">
                <a16:creationId xmlns:a16="http://schemas.microsoft.com/office/drawing/2014/main" id="{223EDB01-FFF4-E9E5-8021-623238926955}"/>
              </a:ext>
            </a:extLst>
          </p:cNvPr>
          <p:cNvSpPr>
            <a:spLocks noGrp="1"/>
          </p:cNvSpPr>
          <p:nvPr>
            <p:ph type="body" sz="quarter" idx="12"/>
          </p:nvPr>
        </p:nvSpPr>
        <p:spPr>
          <a:xfrm>
            <a:off x="457200" y="457200"/>
            <a:ext cx="8229600" cy="387798"/>
          </a:xfrm>
        </p:spPr>
        <p:txBody>
          <a:bodyPr/>
          <a:lstStyle/>
          <a:p>
            <a:r>
              <a:rPr lang="en-US" dirty="0"/>
              <a:t>Quiz</a:t>
            </a:r>
          </a:p>
        </p:txBody>
      </p:sp>
    </p:spTree>
    <p:extLst>
      <p:ext uri="{BB962C8B-B14F-4D97-AF65-F5344CB8AC3E}">
        <p14:creationId xmlns:p14="http://schemas.microsoft.com/office/powerpoint/2010/main" val="21652055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FFB1C-742B-1DD7-FC02-1BD4C2084EA4}"/>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CEA7907-3269-213D-9EBA-DED3C9F92110}"/>
              </a:ext>
            </a:extLst>
          </p:cNvPr>
          <p:cNvSpPr>
            <a:spLocks noGrp="1"/>
          </p:cNvSpPr>
          <p:nvPr>
            <p:ph sz="quarter" idx="14"/>
          </p:nvPr>
        </p:nvSpPr>
        <p:spPr>
          <a:xfrm>
            <a:off x="457200" y="1121996"/>
            <a:ext cx="4905375" cy="3049953"/>
          </a:xfrm>
        </p:spPr>
        <p:txBody>
          <a:bodyPr/>
          <a:lstStyle/>
          <a:p>
            <a:pPr marL="0" indent="0">
              <a:buNone/>
            </a:pPr>
            <a:r>
              <a:rPr lang="en-US" dirty="0"/>
              <a:t>OSHA standard 1910.178(q)(7) requires that powered industrial trucks shall be examined before being placed in service and shall not be placed in service if the examination shows any condition adversely affecting the safety of the vehicle. Such examination shall be made at least daily. Where industrial trucks are used on a round-the-clock basis, they shall be examined after each shift. Defects when found shall be immediately reported and corrected.</a:t>
            </a:r>
          </a:p>
        </p:txBody>
      </p:sp>
      <p:sp>
        <p:nvSpPr>
          <p:cNvPr id="6" name="Text Placeholder 5">
            <a:extLst>
              <a:ext uri="{FF2B5EF4-FFF2-40B4-BE49-F238E27FC236}">
                <a16:creationId xmlns:a16="http://schemas.microsoft.com/office/drawing/2014/main" id="{90ACD5A9-EFC3-9CA5-0486-C1F5D966CC88}"/>
              </a:ext>
            </a:extLst>
          </p:cNvPr>
          <p:cNvSpPr>
            <a:spLocks noGrp="1"/>
          </p:cNvSpPr>
          <p:nvPr>
            <p:ph type="body" sz="quarter" idx="12"/>
          </p:nvPr>
        </p:nvSpPr>
        <p:spPr>
          <a:xfrm>
            <a:off x="457200" y="457200"/>
            <a:ext cx="8229600" cy="387798"/>
          </a:xfrm>
        </p:spPr>
        <p:txBody>
          <a:bodyPr/>
          <a:lstStyle/>
          <a:p>
            <a:r>
              <a:rPr lang="en-US" dirty="0"/>
              <a:t>PIT Inspection Requirements</a:t>
            </a:r>
          </a:p>
        </p:txBody>
      </p:sp>
      <p:sp>
        <p:nvSpPr>
          <p:cNvPr id="2" name="Content Placeholder 11">
            <a:extLst>
              <a:ext uri="{FF2B5EF4-FFF2-40B4-BE49-F238E27FC236}">
                <a16:creationId xmlns:a16="http://schemas.microsoft.com/office/drawing/2014/main" id="{11888BF2-8569-86FB-EC85-A71A898F4A11}"/>
              </a:ext>
            </a:extLst>
          </p:cNvPr>
          <p:cNvSpPr txBox="1">
            <a:spLocks/>
          </p:cNvSpPr>
          <p:nvPr/>
        </p:nvSpPr>
        <p:spPr>
          <a:xfrm>
            <a:off x="5772836" y="1982421"/>
            <a:ext cx="2772461" cy="830732"/>
          </a:xfrm>
          <a:prstGeom prst="rect">
            <a:avLst/>
          </a:prstGeom>
        </p:spPr>
        <p:txBody>
          <a:bodyPr lIns="0" tIns="0" rIns="0" bIns="0"/>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000" kern="1200">
                <a:solidFill>
                  <a:schemeClr val="accent5"/>
                </a:solidFill>
                <a:latin typeface="+mn-lt"/>
                <a:ea typeface="+mn-ea"/>
                <a:cs typeface="+mn-cs"/>
              </a:defRPr>
            </a:lvl1pPr>
            <a:lvl2pPr marL="514350" indent="-171450" algn="l" defTabSz="685800" rtl="0" eaLnBrk="1" latinLnBrk="0" hangingPunct="1">
              <a:lnSpc>
                <a:spcPct val="90000"/>
              </a:lnSpc>
              <a:spcBef>
                <a:spcPts val="375"/>
              </a:spcBef>
              <a:buClr>
                <a:schemeClr val="accent3"/>
              </a:buClr>
              <a:buFont typeface="Arial" panose="020B0604020202020204" pitchFamily="34" charset="0"/>
              <a:buChar char="•"/>
              <a:defRPr sz="1600" kern="1200">
                <a:solidFill>
                  <a:schemeClr val="accent5"/>
                </a:solidFill>
                <a:latin typeface="+mn-lt"/>
                <a:ea typeface="+mn-ea"/>
                <a:cs typeface="+mn-cs"/>
              </a:defRPr>
            </a:lvl2pPr>
            <a:lvl3pPr marL="857250" indent="-171450" algn="l" defTabSz="685800" rtl="0" eaLnBrk="1" latinLnBrk="0" hangingPunct="1">
              <a:lnSpc>
                <a:spcPct val="90000"/>
              </a:lnSpc>
              <a:spcBef>
                <a:spcPts val="375"/>
              </a:spcBef>
              <a:buClr>
                <a:schemeClr val="accent3"/>
              </a:buClr>
              <a:buFont typeface="Arial" panose="020B0604020202020204" pitchFamily="34" charset="0"/>
              <a:buChar char="•"/>
              <a:defRPr sz="1400" kern="1200">
                <a:solidFill>
                  <a:schemeClr val="accent5"/>
                </a:solidFill>
                <a:latin typeface="+mn-lt"/>
                <a:ea typeface="+mn-ea"/>
                <a:cs typeface="+mn-cs"/>
              </a:defRPr>
            </a:lvl3pPr>
            <a:lvl4pPr marL="1200150" indent="-171450" algn="l" defTabSz="685800" rtl="0" eaLnBrk="1" latinLnBrk="0" hangingPunct="1">
              <a:lnSpc>
                <a:spcPct val="90000"/>
              </a:lnSpc>
              <a:spcBef>
                <a:spcPts val="375"/>
              </a:spcBef>
              <a:buClr>
                <a:schemeClr val="accent3"/>
              </a:buClr>
              <a:buFont typeface="Arial" panose="020B0604020202020204" pitchFamily="34" charset="0"/>
              <a:buChar char="•"/>
              <a:defRPr sz="1200" kern="1200">
                <a:solidFill>
                  <a:schemeClr val="accent5"/>
                </a:solidFill>
                <a:latin typeface="+mn-lt"/>
                <a:ea typeface="+mn-ea"/>
                <a:cs typeface="+mn-cs"/>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2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US" sz="2800" dirty="0"/>
              <a:t>OSHA STANDARD</a:t>
            </a:r>
            <a:br>
              <a:rPr lang="en-US" sz="2800" dirty="0"/>
            </a:br>
            <a:r>
              <a:rPr lang="en-US" sz="2800" dirty="0"/>
              <a:t>1910.178 (Q)(7)</a:t>
            </a:r>
          </a:p>
        </p:txBody>
      </p:sp>
    </p:spTree>
    <p:extLst>
      <p:ext uri="{BB962C8B-B14F-4D97-AF65-F5344CB8AC3E}">
        <p14:creationId xmlns:p14="http://schemas.microsoft.com/office/powerpoint/2010/main" val="19940089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F4B98-219A-2093-FAD7-73F28367EA18}"/>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570BE7C3-4DDB-CC24-CBFB-5BBE0F0B9612}"/>
              </a:ext>
            </a:extLst>
          </p:cNvPr>
          <p:cNvSpPr>
            <a:spLocks noGrp="1"/>
          </p:cNvSpPr>
          <p:nvPr>
            <p:ph sz="quarter" idx="14"/>
          </p:nvPr>
        </p:nvSpPr>
        <p:spPr>
          <a:xfrm>
            <a:off x="457200" y="1121996"/>
            <a:ext cx="4486275" cy="3049953"/>
          </a:xfrm>
        </p:spPr>
        <p:txBody>
          <a:bodyPr/>
          <a:lstStyle/>
          <a:p>
            <a:r>
              <a:rPr lang="en-US" dirty="0"/>
              <a:t>Conduct pre-shift inspections, prior to using the equipment.</a:t>
            </a:r>
          </a:p>
          <a:p>
            <a:r>
              <a:rPr lang="en-US" dirty="0"/>
              <a:t>Never operate a forklift that needs repair.</a:t>
            </a:r>
          </a:p>
          <a:p>
            <a:r>
              <a:rPr lang="en-US" b="1" dirty="0"/>
              <a:t>Document all corrective action items and maintenance work.</a:t>
            </a:r>
          </a:p>
          <a:p>
            <a:r>
              <a:rPr lang="en-US" dirty="0"/>
              <a:t>Immediately report maintenance issues to your supervisor or designated maintenance person. </a:t>
            </a:r>
          </a:p>
        </p:txBody>
      </p:sp>
      <p:sp>
        <p:nvSpPr>
          <p:cNvPr id="6" name="Text Placeholder 5">
            <a:extLst>
              <a:ext uri="{FF2B5EF4-FFF2-40B4-BE49-F238E27FC236}">
                <a16:creationId xmlns:a16="http://schemas.microsoft.com/office/drawing/2014/main" id="{A8850D85-FE4E-1444-F017-914EA92B1D5E}"/>
              </a:ext>
            </a:extLst>
          </p:cNvPr>
          <p:cNvSpPr>
            <a:spLocks noGrp="1"/>
          </p:cNvSpPr>
          <p:nvPr>
            <p:ph type="body" sz="quarter" idx="12"/>
          </p:nvPr>
        </p:nvSpPr>
        <p:spPr>
          <a:xfrm>
            <a:off x="457200" y="457200"/>
            <a:ext cx="8229600" cy="387798"/>
          </a:xfrm>
        </p:spPr>
        <p:txBody>
          <a:bodyPr/>
          <a:lstStyle/>
          <a:p>
            <a:r>
              <a:rPr lang="en-US" dirty="0"/>
              <a:t>Pre-Shift inspections:</a:t>
            </a:r>
          </a:p>
        </p:txBody>
      </p:sp>
      <p:pic>
        <p:nvPicPr>
          <p:cNvPr id="4" name="Picture 3">
            <a:extLst>
              <a:ext uri="{FF2B5EF4-FFF2-40B4-BE49-F238E27FC236}">
                <a16:creationId xmlns:a16="http://schemas.microsoft.com/office/drawing/2014/main" id="{24B834DF-666C-56BC-D642-A5943A1723A0}"/>
              </a:ext>
            </a:extLst>
          </p:cNvPr>
          <p:cNvPicPr>
            <a:picLocks noChangeAspect="1"/>
          </p:cNvPicPr>
          <p:nvPr/>
        </p:nvPicPr>
        <p:blipFill>
          <a:blip r:embed="rId3"/>
          <a:stretch>
            <a:fillRect/>
          </a:stretch>
        </p:blipFill>
        <p:spPr>
          <a:xfrm>
            <a:off x="5915025" y="1121996"/>
            <a:ext cx="2117761" cy="2758254"/>
          </a:xfrm>
          <a:prstGeom prst="rect">
            <a:avLst/>
          </a:prstGeom>
        </p:spPr>
      </p:pic>
    </p:spTree>
    <p:extLst>
      <p:ext uri="{BB962C8B-B14F-4D97-AF65-F5344CB8AC3E}">
        <p14:creationId xmlns:p14="http://schemas.microsoft.com/office/powerpoint/2010/main" val="33112201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29AA2-F660-B015-56B9-8B64282F4121}"/>
            </a:ext>
          </a:extLst>
        </p:cNvPr>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60725C3B-25D2-1992-8BAE-DAD6460723C8}"/>
              </a:ext>
            </a:extLst>
          </p:cNvPr>
          <p:cNvCxnSpPr>
            <a:cxnSpLocks/>
          </p:cNvCxnSpPr>
          <p:nvPr/>
        </p:nvCxnSpPr>
        <p:spPr>
          <a:xfrm>
            <a:off x="-64548" y="-150602"/>
            <a:ext cx="914400" cy="0"/>
          </a:xfrm>
          <a:prstGeom prst="line">
            <a:avLst/>
          </a:prstGeom>
          <a:no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pic>
        <p:nvPicPr>
          <p:cNvPr id="27" name="Picture 26" descr="Diagram&#10;&#10;Description automatically generated">
            <a:extLst>
              <a:ext uri="{FF2B5EF4-FFF2-40B4-BE49-F238E27FC236}">
                <a16:creationId xmlns:a16="http://schemas.microsoft.com/office/drawing/2014/main" id="{51839B3D-1D00-AE8E-5C6A-CE0654344EF5}"/>
              </a:ext>
            </a:extLst>
          </p:cNvPr>
          <p:cNvPicPr>
            <a:picLocks noChangeAspect="1"/>
          </p:cNvPicPr>
          <p:nvPr/>
        </p:nvPicPr>
        <p:blipFill>
          <a:blip r:embed="rId3"/>
          <a:stretch>
            <a:fillRect/>
          </a:stretch>
        </p:blipFill>
        <p:spPr>
          <a:xfrm>
            <a:off x="1399921" y="924857"/>
            <a:ext cx="6215062" cy="4068041"/>
          </a:xfrm>
          <a:prstGeom prst="rect">
            <a:avLst/>
          </a:prstGeom>
        </p:spPr>
      </p:pic>
      <p:cxnSp>
        <p:nvCxnSpPr>
          <p:cNvPr id="28" name="Straight Arrow Connector 27">
            <a:extLst>
              <a:ext uri="{FF2B5EF4-FFF2-40B4-BE49-F238E27FC236}">
                <a16:creationId xmlns:a16="http://schemas.microsoft.com/office/drawing/2014/main" id="{EFD1C8DB-9EDE-AC1F-3CE1-B8ED733A2515}"/>
              </a:ext>
            </a:extLst>
          </p:cNvPr>
          <p:cNvCxnSpPr>
            <a:cxnSpLocks/>
          </p:cNvCxnSpPr>
          <p:nvPr/>
        </p:nvCxnSpPr>
        <p:spPr>
          <a:xfrm flipH="1">
            <a:off x="5498052" y="1735348"/>
            <a:ext cx="914400" cy="228600"/>
          </a:xfrm>
          <a:prstGeom prst="straightConnector1">
            <a:avLst/>
          </a:prstGeom>
          <a:noFill/>
          <a:ln w="38100" cap="flat" cmpd="sng" algn="ctr">
            <a:solidFill>
              <a:srgbClr val="FFC000">
                <a:shade val="95000"/>
                <a:satMod val="105000"/>
              </a:srgbClr>
            </a:solidFill>
            <a:prstDash val="solid"/>
            <a:tailEnd type="triangle"/>
          </a:ln>
          <a:effectLst/>
        </p:spPr>
      </p:cxnSp>
      <p:cxnSp>
        <p:nvCxnSpPr>
          <p:cNvPr id="41" name="Straight Arrow Connector 40">
            <a:extLst>
              <a:ext uri="{FF2B5EF4-FFF2-40B4-BE49-F238E27FC236}">
                <a16:creationId xmlns:a16="http://schemas.microsoft.com/office/drawing/2014/main" id="{5DFC4C8D-F780-6538-4591-B13A97EBD352}"/>
              </a:ext>
            </a:extLst>
          </p:cNvPr>
          <p:cNvCxnSpPr>
            <a:cxnSpLocks/>
          </p:cNvCxnSpPr>
          <p:nvPr/>
        </p:nvCxnSpPr>
        <p:spPr>
          <a:xfrm flipH="1">
            <a:off x="5726652" y="2421148"/>
            <a:ext cx="838200" cy="685800"/>
          </a:xfrm>
          <a:prstGeom prst="straightConnector1">
            <a:avLst/>
          </a:prstGeom>
          <a:noFill/>
          <a:ln w="38100" cap="flat" cmpd="sng" algn="ctr">
            <a:solidFill>
              <a:srgbClr val="FFC000">
                <a:shade val="95000"/>
                <a:satMod val="105000"/>
              </a:srgbClr>
            </a:solidFill>
            <a:prstDash val="solid"/>
            <a:tailEnd type="triangle"/>
          </a:ln>
          <a:effectLst/>
        </p:spPr>
      </p:cxnSp>
      <p:cxnSp>
        <p:nvCxnSpPr>
          <p:cNvPr id="42" name="Straight Arrow Connector 41">
            <a:extLst>
              <a:ext uri="{FF2B5EF4-FFF2-40B4-BE49-F238E27FC236}">
                <a16:creationId xmlns:a16="http://schemas.microsoft.com/office/drawing/2014/main" id="{E7B436A5-3E0F-00F5-5257-E31F43816DE3}"/>
              </a:ext>
            </a:extLst>
          </p:cNvPr>
          <p:cNvCxnSpPr>
            <a:cxnSpLocks/>
          </p:cNvCxnSpPr>
          <p:nvPr/>
        </p:nvCxnSpPr>
        <p:spPr>
          <a:xfrm flipH="1" flipV="1">
            <a:off x="5345652" y="3183148"/>
            <a:ext cx="1219200" cy="228600"/>
          </a:xfrm>
          <a:prstGeom prst="straightConnector1">
            <a:avLst/>
          </a:prstGeom>
          <a:noFill/>
          <a:ln w="38100" cap="flat" cmpd="sng" algn="ctr">
            <a:solidFill>
              <a:srgbClr val="FFC000">
                <a:shade val="95000"/>
                <a:satMod val="105000"/>
              </a:srgbClr>
            </a:solidFill>
            <a:prstDash val="solid"/>
            <a:tailEnd type="triangle"/>
          </a:ln>
          <a:effectLst/>
        </p:spPr>
      </p:cxnSp>
      <p:cxnSp>
        <p:nvCxnSpPr>
          <p:cNvPr id="43" name="Straight Arrow Connector 42">
            <a:extLst>
              <a:ext uri="{FF2B5EF4-FFF2-40B4-BE49-F238E27FC236}">
                <a16:creationId xmlns:a16="http://schemas.microsoft.com/office/drawing/2014/main" id="{FF2CA2A5-2F6F-8C63-D399-B48DBD1521FA}"/>
              </a:ext>
            </a:extLst>
          </p:cNvPr>
          <p:cNvCxnSpPr>
            <a:cxnSpLocks/>
          </p:cNvCxnSpPr>
          <p:nvPr/>
        </p:nvCxnSpPr>
        <p:spPr>
          <a:xfrm flipH="1" flipV="1">
            <a:off x="4812252" y="2958878"/>
            <a:ext cx="1676400" cy="1214870"/>
          </a:xfrm>
          <a:prstGeom prst="straightConnector1">
            <a:avLst/>
          </a:prstGeom>
          <a:noFill/>
          <a:ln w="38100" cap="flat" cmpd="sng" algn="ctr">
            <a:solidFill>
              <a:srgbClr val="FFC000">
                <a:shade val="95000"/>
                <a:satMod val="105000"/>
              </a:srgbClr>
            </a:solidFill>
            <a:prstDash val="solid"/>
            <a:tailEnd type="triangle"/>
          </a:ln>
          <a:effectLst/>
        </p:spPr>
      </p:cxnSp>
      <p:cxnSp>
        <p:nvCxnSpPr>
          <p:cNvPr id="44" name="Straight Arrow Connector 43">
            <a:extLst>
              <a:ext uri="{FF2B5EF4-FFF2-40B4-BE49-F238E27FC236}">
                <a16:creationId xmlns:a16="http://schemas.microsoft.com/office/drawing/2014/main" id="{132FDEEF-6971-F688-4A81-63CDB1774536}"/>
              </a:ext>
            </a:extLst>
          </p:cNvPr>
          <p:cNvCxnSpPr>
            <a:cxnSpLocks/>
          </p:cNvCxnSpPr>
          <p:nvPr/>
        </p:nvCxnSpPr>
        <p:spPr>
          <a:xfrm flipV="1">
            <a:off x="5498052" y="3917439"/>
            <a:ext cx="228600" cy="794038"/>
          </a:xfrm>
          <a:prstGeom prst="straightConnector1">
            <a:avLst/>
          </a:prstGeom>
          <a:noFill/>
          <a:ln w="28575" cap="flat" cmpd="sng" algn="ctr">
            <a:solidFill>
              <a:srgbClr val="FFC000">
                <a:shade val="95000"/>
                <a:satMod val="105000"/>
              </a:srgbClr>
            </a:solidFill>
            <a:prstDash val="solid"/>
            <a:tailEnd type="triangle"/>
          </a:ln>
          <a:effectLst/>
        </p:spPr>
      </p:cxnSp>
      <p:cxnSp>
        <p:nvCxnSpPr>
          <p:cNvPr id="45" name="Straight Arrow Connector 44">
            <a:extLst>
              <a:ext uri="{FF2B5EF4-FFF2-40B4-BE49-F238E27FC236}">
                <a16:creationId xmlns:a16="http://schemas.microsoft.com/office/drawing/2014/main" id="{CFC50BED-A0BC-E348-C5F2-B936415A83EA}"/>
              </a:ext>
            </a:extLst>
          </p:cNvPr>
          <p:cNvCxnSpPr>
            <a:cxnSpLocks/>
          </p:cNvCxnSpPr>
          <p:nvPr/>
        </p:nvCxnSpPr>
        <p:spPr>
          <a:xfrm flipH="1" flipV="1">
            <a:off x="4583652" y="3917439"/>
            <a:ext cx="152400" cy="794038"/>
          </a:xfrm>
          <a:prstGeom prst="straightConnector1">
            <a:avLst/>
          </a:prstGeom>
          <a:noFill/>
          <a:ln w="38100" cap="flat" cmpd="sng" algn="ctr">
            <a:solidFill>
              <a:srgbClr val="FFC000">
                <a:shade val="95000"/>
                <a:satMod val="105000"/>
              </a:srgbClr>
            </a:solidFill>
            <a:prstDash val="solid"/>
            <a:tailEnd type="triangle"/>
          </a:ln>
          <a:effectLst/>
        </p:spPr>
      </p:cxnSp>
      <p:cxnSp>
        <p:nvCxnSpPr>
          <p:cNvPr id="46" name="Straight Arrow Connector 45">
            <a:extLst>
              <a:ext uri="{FF2B5EF4-FFF2-40B4-BE49-F238E27FC236}">
                <a16:creationId xmlns:a16="http://schemas.microsoft.com/office/drawing/2014/main" id="{F1C2E5A4-9F5B-1DF5-F360-2ABF3080017B}"/>
              </a:ext>
            </a:extLst>
          </p:cNvPr>
          <p:cNvCxnSpPr>
            <a:cxnSpLocks/>
          </p:cNvCxnSpPr>
          <p:nvPr/>
        </p:nvCxnSpPr>
        <p:spPr>
          <a:xfrm flipV="1">
            <a:off x="3288252" y="3487948"/>
            <a:ext cx="381000" cy="1191491"/>
          </a:xfrm>
          <a:prstGeom prst="straightConnector1">
            <a:avLst/>
          </a:prstGeom>
          <a:noFill/>
          <a:ln w="38100" cap="flat" cmpd="sng" algn="ctr">
            <a:solidFill>
              <a:srgbClr val="FFC000">
                <a:shade val="95000"/>
                <a:satMod val="105000"/>
              </a:srgbClr>
            </a:solidFill>
            <a:prstDash val="solid"/>
            <a:tailEnd type="triangle"/>
          </a:ln>
          <a:effectLst/>
        </p:spPr>
      </p:cxnSp>
      <p:cxnSp>
        <p:nvCxnSpPr>
          <p:cNvPr id="47" name="Straight Arrow Connector 46">
            <a:extLst>
              <a:ext uri="{FF2B5EF4-FFF2-40B4-BE49-F238E27FC236}">
                <a16:creationId xmlns:a16="http://schemas.microsoft.com/office/drawing/2014/main" id="{5B6CBC23-4B48-6776-6E4C-2328C926CF37}"/>
              </a:ext>
            </a:extLst>
          </p:cNvPr>
          <p:cNvCxnSpPr>
            <a:cxnSpLocks/>
          </p:cNvCxnSpPr>
          <p:nvPr/>
        </p:nvCxnSpPr>
        <p:spPr>
          <a:xfrm>
            <a:off x="2297652" y="3945148"/>
            <a:ext cx="389335" cy="152400"/>
          </a:xfrm>
          <a:prstGeom prst="straightConnector1">
            <a:avLst/>
          </a:prstGeom>
          <a:noFill/>
          <a:ln w="38100" cap="flat" cmpd="sng" algn="ctr">
            <a:solidFill>
              <a:srgbClr val="FFC000">
                <a:shade val="95000"/>
                <a:satMod val="105000"/>
              </a:srgbClr>
            </a:solidFill>
            <a:prstDash val="solid"/>
            <a:tailEnd type="triangle"/>
          </a:ln>
          <a:effectLst/>
        </p:spPr>
      </p:cxnSp>
      <p:cxnSp>
        <p:nvCxnSpPr>
          <p:cNvPr id="48" name="Straight Arrow Connector 47">
            <a:extLst>
              <a:ext uri="{FF2B5EF4-FFF2-40B4-BE49-F238E27FC236}">
                <a16:creationId xmlns:a16="http://schemas.microsoft.com/office/drawing/2014/main" id="{298F3972-CD36-1658-8384-A356180E06F2}"/>
              </a:ext>
            </a:extLst>
          </p:cNvPr>
          <p:cNvCxnSpPr>
            <a:cxnSpLocks/>
          </p:cNvCxnSpPr>
          <p:nvPr/>
        </p:nvCxnSpPr>
        <p:spPr>
          <a:xfrm>
            <a:off x="2161921" y="4021348"/>
            <a:ext cx="211931" cy="293110"/>
          </a:xfrm>
          <a:prstGeom prst="straightConnector1">
            <a:avLst/>
          </a:prstGeom>
          <a:noFill/>
          <a:ln w="38100" cap="flat" cmpd="sng" algn="ctr">
            <a:solidFill>
              <a:srgbClr val="FFC000">
                <a:shade val="95000"/>
                <a:satMod val="105000"/>
              </a:srgbClr>
            </a:solidFill>
            <a:prstDash val="solid"/>
            <a:tailEnd type="triangle"/>
          </a:ln>
          <a:effectLst/>
        </p:spPr>
      </p:cxnSp>
      <p:cxnSp>
        <p:nvCxnSpPr>
          <p:cNvPr id="49" name="Straight Arrow Connector 48">
            <a:extLst>
              <a:ext uri="{FF2B5EF4-FFF2-40B4-BE49-F238E27FC236}">
                <a16:creationId xmlns:a16="http://schemas.microsoft.com/office/drawing/2014/main" id="{2103F670-3F50-FE64-7E80-12EE956677EB}"/>
              </a:ext>
            </a:extLst>
          </p:cNvPr>
          <p:cNvCxnSpPr>
            <a:cxnSpLocks/>
          </p:cNvCxnSpPr>
          <p:nvPr/>
        </p:nvCxnSpPr>
        <p:spPr>
          <a:xfrm flipV="1">
            <a:off x="2373852" y="3183148"/>
            <a:ext cx="998935" cy="114300"/>
          </a:xfrm>
          <a:prstGeom prst="straightConnector1">
            <a:avLst/>
          </a:prstGeom>
          <a:noFill/>
          <a:ln w="38100" cap="flat" cmpd="sng" algn="ctr">
            <a:solidFill>
              <a:srgbClr val="FFC000">
                <a:shade val="95000"/>
                <a:satMod val="105000"/>
              </a:srgbClr>
            </a:solidFill>
            <a:prstDash val="solid"/>
            <a:tailEnd type="triangle"/>
          </a:ln>
          <a:effectLst/>
        </p:spPr>
      </p:cxnSp>
      <p:cxnSp>
        <p:nvCxnSpPr>
          <p:cNvPr id="50" name="Straight Arrow Connector 49">
            <a:extLst>
              <a:ext uri="{FF2B5EF4-FFF2-40B4-BE49-F238E27FC236}">
                <a16:creationId xmlns:a16="http://schemas.microsoft.com/office/drawing/2014/main" id="{CFFD8819-944D-42D0-171A-3AE8A3C7E3BA}"/>
              </a:ext>
            </a:extLst>
          </p:cNvPr>
          <p:cNvCxnSpPr>
            <a:cxnSpLocks/>
          </p:cNvCxnSpPr>
          <p:nvPr/>
        </p:nvCxnSpPr>
        <p:spPr>
          <a:xfrm>
            <a:off x="2373852" y="2592598"/>
            <a:ext cx="1367433" cy="0"/>
          </a:xfrm>
          <a:prstGeom prst="straightConnector1">
            <a:avLst/>
          </a:prstGeom>
          <a:noFill/>
          <a:ln w="38100" cap="flat" cmpd="sng" algn="ctr">
            <a:solidFill>
              <a:srgbClr val="FFC000">
                <a:shade val="95000"/>
                <a:satMod val="105000"/>
              </a:srgbClr>
            </a:solidFill>
            <a:prstDash val="solid"/>
            <a:tailEnd type="triangle"/>
          </a:ln>
          <a:effectLst/>
        </p:spPr>
      </p:cxnSp>
      <p:cxnSp>
        <p:nvCxnSpPr>
          <p:cNvPr id="51" name="Straight Arrow Connector 50">
            <a:extLst>
              <a:ext uri="{FF2B5EF4-FFF2-40B4-BE49-F238E27FC236}">
                <a16:creationId xmlns:a16="http://schemas.microsoft.com/office/drawing/2014/main" id="{CFCE3E3A-CCCA-1D5F-D467-70C0B27F06A3}"/>
              </a:ext>
            </a:extLst>
          </p:cNvPr>
          <p:cNvCxnSpPr>
            <a:cxnSpLocks/>
          </p:cNvCxnSpPr>
          <p:nvPr/>
        </p:nvCxnSpPr>
        <p:spPr>
          <a:xfrm>
            <a:off x="2450052" y="1811548"/>
            <a:ext cx="1143000" cy="152400"/>
          </a:xfrm>
          <a:prstGeom prst="straightConnector1">
            <a:avLst/>
          </a:prstGeom>
          <a:noFill/>
          <a:ln w="38100" cap="flat" cmpd="sng" algn="ctr">
            <a:solidFill>
              <a:srgbClr val="FFC000">
                <a:shade val="95000"/>
                <a:satMod val="105000"/>
              </a:srgbClr>
            </a:solidFill>
            <a:prstDash val="solid"/>
            <a:tailEnd type="triangle"/>
          </a:ln>
          <a:effectLst/>
        </p:spPr>
      </p:cxnSp>
      <p:sp>
        <p:nvSpPr>
          <p:cNvPr id="52" name="Rectangle 51">
            <a:extLst>
              <a:ext uri="{FF2B5EF4-FFF2-40B4-BE49-F238E27FC236}">
                <a16:creationId xmlns:a16="http://schemas.microsoft.com/office/drawing/2014/main" id="{D4B2EC39-9562-347F-2498-504342A3A1F5}"/>
              </a:ext>
            </a:extLst>
          </p:cNvPr>
          <p:cNvSpPr/>
          <p:nvPr/>
        </p:nvSpPr>
        <p:spPr>
          <a:xfrm>
            <a:off x="5650452" y="4478548"/>
            <a:ext cx="838200" cy="251326"/>
          </a:xfrm>
          <a:prstGeom prst="rect">
            <a:avLst/>
          </a:prstGeom>
          <a:solidFill>
            <a:srgbClr val="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black"/>
              </a:solidFill>
              <a:effectLst/>
              <a:uLnTx/>
              <a:uFillTx/>
              <a:latin typeface="Calibri"/>
              <a:ea typeface="+mn-ea"/>
              <a:cs typeface="+mn-cs"/>
              <a:sym typeface="Arial"/>
            </a:endParaRPr>
          </a:p>
        </p:txBody>
      </p:sp>
      <p:sp>
        <p:nvSpPr>
          <p:cNvPr id="53" name="TextBox 52">
            <a:extLst>
              <a:ext uri="{FF2B5EF4-FFF2-40B4-BE49-F238E27FC236}">
                <a16:creationId xmlns:a16="http://schemas.microsoft.com/office/drawing/2014/main" id="{5533D84D-577B-8CF7-FD4E-AED4A0ED34C5}"/>
              </a:ext>
            </a:extLst>
          </p:cNvPr>
          <p:cNvSpPr txBox="1"/>
          <p:nvPr/>
        </p:nvSpPr>
        <p:spPr>
          <a:xfrm>
            <a:off x="5650452" y="4524514"/>
            <a:ext cx="1219200" cy="307777"/>
          </a:xfrm>
          <a:prstGeom prst="rect">
            <a:avLst/>
          </a:prstGeom>
          <a:noFill/>
        </p:spPr>
        <p:txBody>
          <a:bodyPr wrap="square" rtlCol="0">
            <a:spAutoFit/>
          </a:bodyPr>
          <a:lstStyle/>
          <a:p>
            <a:pPr defTabSz="914400">
              <a:buClr>
                <a:srgbClr val="000000"/>
              </a:buClr>
              <a:buFont typeface="Arial"/>
              <a:buNone/>
            </a:pPr>
            <a:r>
              <a:rPr lang="en-US" sz="1400" b="1" kern="0" dirty="0">
                <a:solidFill>
                  <a:prstClr val="black"/>
                </a:solidFill>
                <a:latin typeface="Avenir Next LT Pro Demi" panose="020B0704020202020204" pitchFamily="34" charset="0"/>
                <a:cs typeface="Arial"/>
                <a:sym typeface="Arial"/>
              </a:rPr>
              <a:t>Steer Axle</a:t>
            </a:r>
          </a:p>
        </p:txBody>
      </p:sp>
      <p:sp>
        <p:nvSpPr>
          <p:cNvPr id="54" name="Rectangle 53">
            <a:extLst>
              <a:ext uri="{FF2B5EF4-FFF2-40B4-BE49-F238E27FC236}">
                <a16:creationId xmlns:a16="http://schemas.microsoft.com/office/drawing/2014/main" id="{92A50171-CBB2-BAE1-02B6-806609A33009}"/>
              </a:ext>
            </a:extLst>
          </p:cNvPr>
          <p:cNvSpPr/>
          <p:nvPr/>
        </p:nvSpPr>
        <p:spPr>
          <a:xfrm>
            <a:off x="3783552" y="4472655"/>
            <a:ext cx="838200" cy="251326"/>
          </a:xfrm>
          <a:prstGeom prst="rect">
            <a:avLst/>
          </a:prstGeom>
          <a:solidFill>
            <a:srgbClr val="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black"/>
              </a:solidFill>
              <a:effectLst/>
              <a:uLnTx/>
              <a:uFillTx/>
              <a:latin typeface="Calibri"/>
              <a:ea typeface="+mn-ea"/>
              <a:cs typeface="+mn-cs"/>
              <a:sym typeface="Arial"/>
            </a:endParaRPr>
          </a:p>
        </p:txBody>
      </p:sp>
      <p:sp>
        <p:nvSpPr>
          <p:cNvPr id="55" name="TextBox 54">
            <a:extLst>
              <a:ext uri="{FF2B5EF4-FFF2-40B4-BE49-F238E27FC236}">
                <a16:creationId xmlns:a16="http://schemas.microsoft.com/office/drawing/2014/main" id="{DC4E93C6-F3F3-41B7-7EB2-FA8492ABA64F}"/>
              </a:ext>
            </a:extLst>
          </p:cNvPr>
          <p:cNvSpPr txBox="1"/>
          <p:nvPr/>
        </p:nvSpPr>
        <p:spPr>
          <a:xfrm>
            <a:off x="3595592" y="4626620"/>
            <a:ext cx="1219200" cy="307777"/>
          </a:xfrm>
          <a:prstGeom prst="rect">
            <a:avLst/>
          </a:prstGeom>
          <a:noFill/>
        </p:spPr>
        <p:txBody>
          <a:bodyPr wrap="square" rtlCol="0">
            <a:spAutoFit/>
          </a:bodyPr>
          <a:lstStyle/>
          <a:p>
            <a:pPr defTabSz="914400">
              <a:buClr>
                <a:srgbClr val="000000"/>
              </a:buClr>
              <a:buFont typeface="Arial"/>
              <a:buNone/>
            </a:pPr>
            <a:r>
              <a:rPr lang="en-US" sz="1400" b="1" kern="0" dirty="0">
                <a:solidFill>
                  <a:prstClr val="black"/>
                </a:solidFill>
                <a:latin typeface="Avenir Next LT Pro Demi" panose="020B0704020202020204" pitchFamily="34" charset="0"/>
                <a:cs typeface="Arial"/>
                <a:sym typeface="Arial"/>
              </a:rPr>
              <a:t>Drive Axle</a:t>
            </a:r>
          </a:p>
        </p:txBody>
      </p:sp>
      <p:sp>
        <p:nvSpPr>
          <p:cNvPr id="69" name="Text Placeholder 5">
            <a:extLst>
              <a:ext uri="{FF2B5EF4-FFF2-40B4-BE49-F238E27FC236}">
                <a16:creationId xmlns:a16="http://schemas.microsoft.com/office/drawing/2014/main" id="{89ED69B4-3CF9-E2AE-4FCC-09F215BDFEEE}"/>
              </a:ext>
            </a:extLst>
          </p:cNvPr>
          <p:cNvSpPr txBox="1">
            <a:spLocks/>
          </p:cNvSpPr>
          <p:nvPr/>
        </p:nvSpPr>
        <p:spPr>
          <a:xfrm>
            <a:off x="2161921" y="347542"/>
            <a:ext cx="8229600" cy="387798"/>
          </a:xfrm>
          <a:prstGeom prst="rect">
            <a:avLst/>
          </a:prstGeom>
        </p:spPr>
        <p:txBody>
          <a:bodyPr wrap="square" lIns="0" tIns="0" rIns="0" bIns="0" anchor="t">
            <a:spAutoFit/>
          </a:bodyPr>
          <a:lstStyle>
            <a:lvl1pPr marL="0" indent="0" algn="l" defTabSz="685800" rtl="0" eaLnBrk="1" latinLnBrk="0" hangingPunct="1">
              <a:lnSpc>
                <a:spcPct val="90000"/>
              </a:lnSpc>
              <a:spcBef>
                <a:spcPts val="750"/>
              </a:spcBef>
              <a:buFont typeface="Arial" panose="020B0604020202020204" pitchFamily="34" charset="0"/>
              <a:buNone/>
              <a:defRPr sz="2800" b="1" kern="1200">
                <a:solidFill>
                  <a:schemeClr val="tx2"/>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Common Forklift Components</a:t>
            </a:r>
          </a:p>
        </p:txBody>
      </p:sp>
    </p:spTree>
    <p:extLst>
      <p:ext uri="{BB962C8B-B14F-4D97-AF65-F5344CB8AC3E}">
        <p14:creationId xmlns:p14="http://schemas.microsoft.com/office/powerpoint/2010/main" val="19862264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41837FB-5B81-D01A-A0F0-14C9F47DC656}"/>
              </a:ext>
            </a:extLst>
          </p:cNvPr>
          <p:cNvSpPr>
            <a:spLocks noGrp="1"/>
          </p:cNvSpPr>
          <p:nvPr>
            <p:ph sz="quarter" idx="14"/>
          </p:nvPr>
        </p:nvSpPr>
        <p:spPr>
          <a:xfrm>
            <a:off x="457200" y="1077138"/>
            <a:ext cx="4114800" cy="2710062"/>
          </a:xfrm>
        </p:spPr>
        <p:txBody>
          <a:bodyPr/>
          <a:lstStyle/>
          <a:p>
            <a:r>
              <a:rPr lang="en-US" sz="1800" dirty="0"/>
              <a:t>OSHA PIT Regulatory Requirements</a:t>
            </a:r>
          </a:p>
          <a:p>
            <a:r>
              <a:rPr lang="en-US" sz="1800" dirty="0"/>
              <a:t>Forklift PIT Statistics </a:t>
            </a:r>
          </a:p>
          <a:p>
            <a:r>
              <a:rPr lang="en-US" sz="1800" dirty="0"/>
              <a:t>PIT Classifications</a:t>
            </a:r>
          </a:p>
          <a:p>
            <a:r>
              <a:rPr lang="en-US" sz="1800" dirty="0"/>
              <a:t>Forklift PIT Inspections</a:t>
            </a:r>
          </a:p>
          <a:p>
            <a:r>
              <a:rPr lang="en-US" sz="1800" dirty="0"/>
              <a:t>Refueling and Recharging</a:t>
            </a:r>
          </a:p>
          <a:p>
            <a:r>
              <a:rPr lang="en-US" sz="1800" dirty="0"/>
              <a:t>Safe Operating Practices</a:t>
            </a:r>
          </a:p>
          <a:p>
            <a:r>
              <a:rPr lang="en-US" sz="1800" dirty="0"/>
              <a:t>Loading and Unloading Practices</a:t>
            </a:r>
          </a:p>
          <a:p>
            <a:r>
              <a:rPr lang="en-US" sz="1800" dirty="0"/>
              <a:t>Stability Triangle </a:t>
            </a:r>
          </a:p>
        </p:txBody>
      </p:sp>
      <p:sp>
        <p:nvSpPr>
          <p:cNvPr id="6" name="Text Placeholder 5">
            <a:extLst>
              <a:ext uri="{FF2B5EF4-FFF2-40B4-BE49-F238E27FC236}">
                <a16:creationId xmlns:a16="http://schemas.microsoft.com/office/drawing/2014/main" id="{C63F3D43-72E4-1C37-6E68-CB2E1F466D75}"/>
              </a:ext>
            </a:extLst>
          </p:cNvPr>
          <p:cNvSpPr>
            <a:spLocks noGrp="1"/>
          </p:cNvSpPr>
          <p:nvPr>
            <p:ph type="body" sz="quarter" idx="12"/>
          </p:nvPr>
        </p:nvSpPr>
        <p:spPr>
          <a:xfrm>
            <a:off x="457200" y="457200"/>
            <a:ext cx="8229600" cy="387798"/>
          </a:xfrm>
        </p:spPr>
        <p:txBody>
          <a:bodyPr/>
          <a:lstStyle/>
          <a:p>
            <a:r>
              <a:rPr lang="en-US" dirty="0"/>
              <a:t>Key Learning Objectives</a:t>
            </a:r>
          </a:p>
        </p:txBody>
      </p:sp>
      <p:sp>
        <p:nvSpPr>
          <p:cNvPr id="11" name="Content Placeholder 4">
            <a:extLst>
              <a:ext uri="{FF2B5EF4-FFF2-40B4-BE49-F238E27FC236}">
                <a16:creationId xmlns:a16="http://schemas.microsoft.com/office/drawing/2014/main" id="{43A0FF35-1455-728C-647A-5EFE719164C5}"/>
              </a:ext>
            </a:extLst>
          </p:cNvPr>
          <p:cNvSpPr txBox="1">
            <a:spLocks/>
          </p:cNvSpPr>
          <p:nvPr/>
        </p:nvSpPr>
        <p:spPr>
          <a:xfrm>
            <a:off x="4572000" y="1102767"/>
            <a:ext cx="4114800" cy="2474193"/>
          </a:xfrm>
          <a:prstGeom prst="rect">
            <a:avLst/>
          </a:prstGeom>
        </p:spPr>
        <p:txBody>
          <a:bodyPr lIns="0" tIns="0" rIns="0" bIns="0"/>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000" kern="1200">
                <a:solidFill>
                  <a:schemeClr val="accent5"/>
                </a:solidFill>
                <a:latin typeface="+mn-lt"/>
                <a:ea typeface="+mn-ea"/>
                <a:cs typeface="+mn-cs"/>
              </a:defRPr>
            </a:lvl1pPr>
            <a:lvl2pPr marL="514350" indent="-171450" algn="l" defTabSz="685800" rtl="0" eaLnBrk="1" latinLnBrk="0" hangingPunct="1">
              <a:lnSpc>
                <a:spcPct val="90000"/>
              </a:lnSpc>
              <a:spcBef>
                <a:spcPts val="375"/>
              </a:spcBef>
              <a:buClr>
                <a:schemeClr val="accent3"/>
              </a:buClr>
              <a:buFont typeface="Arial" panose="020B0604020202020204" pitchFamily="34" charset="0"/>
              <a:buChar char="•"/>
              <a:defRPr sz="1600" kern="1200">
                <a:solidFill>
                  <a:schemeClr val="accent5"/>
                </a:solidFill>
                <a:latin typeface="+mn-lt"/>
                <a:ea typeface="+mn-ea"/>
                <a:cs typeface="+mn-cs"/>
              </a:defRPr>
            </a:lvl2pPr>
            <a:lvl3pPr marL="857250" indent="-171450" algn="l" defTabSz="685800" rtl="0" eaLnBrk="1" latinLnBrk="0" hangingPunct="1">
              <a:lnSpc>
                <a:spcPct val="90000"/>
              </a:lnSpc>
              <a:spcBef>
                <a:spcPts val="375"/>
              </a:spcBef>
              <a:buClr>
                <a:schemeClr val="accent3"/>
              </a:buClr>
              <a:buFont typeface="Arial" panose="020B0604020202020204" pitchFamily="34" charset="0"/>
              <a:buChar char="•"/>
              <a:defRPr sz="1400" kern="1200">
                <a:solidFill>
                  <a:schemeClr val="accent5"/>
                </a:solidFill>
                <a:latin typeface="+mn-lt"/>
                <a:ea typeface="+mn-ea"/>
                <a:cs typeface="+mn-cs"/>
              </a:defRPr>
            </a:lvl3pPr>
            <a:lvl4pPr marL="1200150" indent="-171450" algn="l" defTabSz="685800" rtl="0" eaLnBrk="1" latinLnBrk="0" hangingPunct="1">
              <a:lnSpc>
                <a:spcPct val="90000"/>
              </a:lnSpc>
              <a:spcBef>
                <a:spcPts val="375"/>
              </a:spcBef>
              <a:buClr>
                <a:schemeClr val="accent3"/>
              </a:buClr>
              <a:buFont typeface="Arial" panose="020B0604020202020204" pitchFamily="34" charset="0"/>
              <a:buChar char="•"/>
              <a:defRPr sz="1200" kern="1200">
                <a:solidFill>
                  <a:schemeClr val="accent5"/>
                </a:solidFill>
                <a:latin typeface="+mn-lt"/>
                <a:ea typeface="+mn-ea"/>
                <a:cs typeface="+mn-cs"/>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2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800" dirty="0"/>
              <a:t>Load Safety Practices</a:t>
            </a:r>
          </a:p>
          <a:p>
            <a:r>
              <a:rPr lang="en-US" sz="1800" dirty="0"/>
              <a:t>Reading Capacity Plates</a:t>
            </a:r>
          </a:p>
          <a:p>
            <a:r>
              <a:rPr lang="en-US" sz="1800" dirty="0"/>
              <a:t>Calculating Maximum Load Capacity</a:t>
            </a:r>
          </a:p>
          <a:p>
            <a:r>
              <a:rPr lang="en-US" sz="1800" dirty="0"/>
              <a:t>Pedestrian Safety Practices</a:t>
            </a:r>
          </a:p>
          <a:p>
            <a:r>
              <a:rPr lang="en-US" sz="1800" dirty="0"/>
              <a:t>Forklift Attachment Safety</a:t>
            </a:r>
          </a:p>
          <a:p>
            <a:r>
              <a:rPr lang="en-US" sz="1800" dirty="0"/>
              <a:t>Watch Forklift Safety Video</a:t>
            </a:r>
          </a:p>
          <a:p>
            <a:r>
              <a:rPr lang="en-US" sz="1800" dirty="0"/>
              <a:t>Practical Skills Evaluation</a:t>
            </a:r>
          </a:p>
        </p:txBody>
      </p:sp>
    </p:spTree>
    <p:extLst>
      <p:ext uri="{BB962C8B-B14F-4D97-AF65-F5344CB8AC3E}">
        <p14:creationId xmlns:p14="http://schemas.microsoft.com/office/powerpoint/2010/main" val="13539392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9C627-6C1C-1863-26ED-4FA03368D170}"/>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833E5AF-0D18-D676-CC48-489B25FEE97F}"/>
              </a:ext>
            </a:extLst>
          </p:cNvPr>
          <p:cNvSpPr>
            <a:spLocks noGrp="1"/>
          </p:cNvSpPr>
          <p:nvPr>
            <p:ph sz="quarter" idx="14"/>
          </p:nvPr>
        </p:nvSpPr>
        <p:spPr>
          <a:xfrm>
            <a:off x="457200" y="1121997"/>
            <a:ext cx="8229600" cy="2560320"/>
          </a:xfrm>
        </p:spPr>
        <p:txBody>
          <a:bodyPr/>
          <a:lstStyle/>
          <a:p>
            <a:r>
              <a:rPr lang="en-US" dirty="0"/>
              <a:t>Look for obvious problems.</a:t>
            </a:r>
          </a:p>
          <a:p>
            <a:r>
              <a:rPr lang="en-US" dirty="0"/>
              <a:t>Check for hydraulic leaks.</a:t>
            </a:r>
          </a:p>
          <a:p>
            <a:r>
              <a:rPr lang="en-US" dirty="0"/>
              <a:t>Note any malfunctioning or missing parts.</a:t>
            </a:r>
          </a:p>
          <a:p>
            <a:r>
              <a:rPr lang="en-US" dirty="0"/>
              <a:t>Examine the hoses and fittings for damage or leaks.</a:t>
            </a:r>
          </a:p>
          <a:p>
            <a:r>
              <a:rPr lang="en-US" dirty="0"/>
              <a:t>Check the chains for kinks, breaks, or lack of lubrication.</a:t>
            </a:r>
          </a:p>
          <a:p>
            <a:r>
              <a:rPr lang="en-US" dirty="0"/>
              <a:t>Assure that the overhead guard, mast, and backrest are all undamaged.</a:t>
            </a:r>
          </a:p>
          <a:p>
            <a:r>
              <a:rPr lang="en-US" dirty="0"/>
              <a:t>Examine any other attachments.</a:t>
            </a:r>
          </a:p>
          <a:p>
            <a:endParaRPr lang="en-US" dirty="0"/>
          </a:p>
          <a:p>
            <a:endParaRPr lang="en-US" dirty="0"/>
          </a:p>
          <a:p>
            <a:endParaRPr lang="en-US" dirty="0"/>
          </a:p>
        </p:txBody>
      </p:sp>
      <p:sp>
        <p:nvSpPr>
          <p:cNvPr id="6" name="Text Placeholder 5">
            <a:extLst>
              <a:ext uri="{FF2B5EF4-FFF2-40B4-BE49-F238E27FC236}">
                <a16:creationId xmlns:a16="http://schemas.microsoft.com/office/drawing/2014/main" id="{993FCA7F-878C-5AE5-9CD5-DF3219DE6382}"/>
              </a:ext>
            </a:extLst>
          </p:cNvPr>
          <p:cNvSpPr>
            <a:spLocks noGrp="1"/>
          </p:cNvSpPr>
          <p:nvPr>
            <p:ph type="body" sz="quarter" idx="12"/>
          </p:nvPr>
        </p:nvSpPr>
        <p:spPr>
          <a:xfrm>
            <a:off x="457200" y="457200"/>
            <a:ext cx="8229600" cy="387798"/>
          </a:xfrm>
        </p:spPr>
        <p:txBody>
          <a:bodyPr/>
          <a:lstStyle/>
          <a:p>
            <a:r>
              <a:rPr lang="en-US" dirty="0"/>
              <a:t>Visual Inspections</a:t>
            </a:r>
          </a:p>
        </p:txBody>
      </p:sp>
    </p:spTree>
    <p:extLst>
      <p:ext uri="{BB962C8B-B14F-4D97-AF65-F5344CB8AC3E}">
        <p14:creationId xmlns:p14="http://schemas.microsoft.com/office/powerpoint/2010/main" val="19990922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F12F3-38EF-2E65-C18F-E993B0635173}"/>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77F75366-AAD9-663F-6E5A-DCF52E089F90}"/>
              </a:ext>
            </a:extLst>
          </p:cNvPr>
          <p:cNvSpPr>
            <a:spLocks noGrp="1"/>
          </p:cNvSpPr>
          <p:nvPr>
            <p:ph type="body" sz="quarter" idx="12"/>
          </p:nvPr>
        </p:nvSpPr>
        <p:spPr>
          <a:xfrm>
            <a:off x="457200" y="457200"/>
            <a:ext cx="8229600" cy="387798"/>
          </a:xfrm>
        </p:spPr>
        <p:txBody>
          <a:bodyPr/>
          <a:lstStyle/>
          <a:p>
            <a:r>
              <a:rPr lang="en-US" dirty="0"/>
              <a:t>What’s wrong with this picture? </a:t>
            </a:r>
          </a:p>
        </p:txBody>
      </p:sp>
      <p:pic>
        <p:nvPicPr>
          <p:cNvPr id="4" name="Picture 3">
            <a:extLst>
              <a:ext uri="{FF2B5EF4-FFF2-40B4-BE49-F238E27FC236}">
                <a16:creationId xmlns:a16="http://schemas.microsoft.com/office/drawing/2014/main" id="{163F99AA-E6A1-6299-BCC8-35BFBE0FA2CD}"/>
              </a:ext>
            </a:extLst>
          </p:cNvPr>
          <p:cNvPicPr>
            <a:picLocks noChangeAspect="1"/>
          </p:cNvPicPr>
          <p:nvPr/>
        </p:nvPicPr>
        <p:blipFill>
          <a:blip r:embed="rId3"/>
          <a:stretch>
            <a:fillRect/>
          </a:stretch>
        </p:blipFill>
        <p:spPr>
          <a:xfrm>
            <a:off x="2524753" y="1039485"/>
            <a:ext cx="4367981" cy="3215788"/>
          </a:xfrm>
          <a:prstGeom prst="rect">
            <a:avLst/>
          </a:prstGeom>
        </p:spPr>
      </p:pic>
      <p:sp>
        <p:nvSpPr>
          <p:cNvPr id="7" name="Oval 6">
            <a:extLst>
              <a:ext uri="{FF2B5EF4-FFF2-40B4-BE49-F238E27FC236}">
                <a16:creationId xmlns:a16="http://schemas.microsoft.com/office/drawing/2014/main" id="{4865CF4C-C66C-DB69-C766-8E4F0A78AA88}"/>
              </a:ext>
            </a:extLst>
          </p:cNvPr>
          <p:cNvSpPr/>
          <p:nvPr/>
        </p:nvSpPr>
        <p:spPr>
          <a:xfrm>
            <a:off x="4542410" y="1420485"/>
            <a:ext cx="738250" cy="360320"/>
          </a:xfrm>
          <a:prstGeom prst="ellipse">
            <a:avLst/>
          </a:prstGeom>
          <a:noFill/>
          <a:ln w="28575" cap="flat" cmpd="sng" algn="ctr">
            <a:solidFill>
              <a:srgbClr val="DC6016"/>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ln w="38100">
                <a:solidFill>
                  <a:srgbClr val="FF0000"/>
                </a:solidFill>
              </a:ln>
              <a:solidFill>
                <a:srgbClr val="FF0000"/>
              </a:solidFill>
            </a:endParaRPr>
          </a:p>
        </p:txBody>
      </p:sp>
    </p:spTree>
    <p:extLst>
      <p:ext uri="{BB962C8B-B14F-4D97-AF65-F5344CB8AC3E}">
        <p14:creationId xmlns:p14="http://schemas.microsoft.com/office/powerpoint/2010/main" val="2216640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E3F8D9-ED1C-376D-4374-22678115A754}"/>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DDAA71C3-B775-6B6B-9237-DD1F2F6D4103}"/>
              </a:ext>
            </a:extLst>
          </p:cNvPr>
          <p:cNvSpPr>
            <a:spLocks noGrp="1"/>
          </p:cNvSpPr>
          <p:nvPr>
            <p:ph type="body" sz="quarter" idx="12"/>
          </p:nvPr>
        </p:nvSpPr>
        <p:spPr/>
        <p:txBody>
          <a:bodyPr/>
          <a:lstStyle/>
          <a:p>
            <a:r>
              <a:rPr lang="en-US" dirty="0">
                <a:cs typeface="Tahoma" panose="020B0604030504040204" pitchFamily="34" charset="0"/>
              </a:rPr>
              <a:t>What’s wrong with this picture?</a:t>
            </a:r>
            <a:endParaRPr lang="en-US" dirty="0"/>
          </a:p>
        </p:txBody>
      </p:sp>
      <p:pic>
        <p:nvPicPr>
          <p:cNvPr id="2" name="Picture 1">
            <a:extLst>
              <a:ext uri="{FF2B5EF4-FFF2-40B4-BE49-F238E27FC236}">
                <a16:creationId xmlns:a16="http://schemas.microsoft.com/office/drawing/2014/main" id="{9A0DA661-877B-49A0-4C6A-0C81CBA963F0}"/>
              </a:ext>
            </a:extLst>
          </p:cNvPr>
          <p:cNvPicPr>
            <a:picLocks noChangeAspect="1"/>
          </p:cNvPicPr>
          <p:nvPr/>
        </p:nvPicPr>
        <p:blipFill>
          <a:blip r:embed="rId3"/>
          <a:stretch>
            <a:fillRect/>
          </a:stretch>
        </p:blipFill>
        <p:spPr>
          <a:xfrm>
            <a:off x="2819400" y="1256283"/>
            <a:ext cx="3505200" cy="2630934"/>
          </a:xfrm>
          <a:prstGeom prst="rect">
            <a:avLst/>
          </a:prstGeom>
        </p:spPr>
      </p:pic>
    </p:spTree>
    <p:extLst>
      <p:ext uri="{BB962C8B-B14F-4D97-AF65-F5344CB8AC3E}">
        <p14:creationId xmlns:p14="http://schemas.microsoft.com/office/powerpoint/2010/main" val="17774866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18FD6-B5B3-D937-E749-7EF40A171F4C}"/>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313EA7B2-95DC-9C7A-4A5D-255B3943C81F}"/>
              </a:ext>
            </a:extLst>
          </p:cNvPr>
          <p:cNvSpPr>
            <a:spLocks noGrp="1"/>
          </p:cNvSpPr>
          <p:nvPr>
            <p:ph type="body" sz="quarter" idx="12"/>
          </p:nvPr>
        </p:nvSpPr>
        <p:spPr/>
        <p:txBody>
          <a:bodyPr/>
          <a:lstStyle/>
          <a:p>
            <a:r>
              <a:rPr lang="en-US" dirty="0">
                <a:cs typeface="Tahoma" panose="020B0604030504040204" pitchFamily="34" charset="0"/>
              </a:rPr>
              <a:t>What’s wrong with this picture?</a:t>
            </a:r>
            <a:endParaRPr lang="en-US" dirty="0"/>
          </a:p>
        </p:txBody>
      </p:sp>
      <p:pic>
        <p:nvPicPr>
          <p:cNvPr id="3" name="Picture 2" descr="A picture containing trash&#10;&#10;Description automatically generated">
            <a:extLst>
              <a:ext uri="{FF2B5EF4-FFF2-40B4-BE49-F238E27FC236}">
                <a16:creationId xmlns:a16="http://schemas.microsoft.com/office/drawing/2014/main" id="{0A9DED38-09BC-AF90-6CD2-FD24C83E9A4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054227" y="924622"/>
            <a:ext cx="3035545" cy="3294256"/>
          </a:xfrm>
          <a:prstGeom prst="rect">
            <a:avLst/>
          </a:prstGeom>
        </p:spPr>
      </p:pic>
    </p:spTree>
    <p:extLst>
      <p:ext uri="{BB962C8B-B14F-4D97-AF65-F5344CB8AC3E}">
        <p14:creationId xmlns:p14="http://schemas.microsoft.com/office/powerpoint/2010/main" val="25947347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18FD6-B5B3-D937-E749-7EF40A171F4C}"/>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313EA7B2-95DC-9C7A-4A5D-255B3943C81F}"/>
              </a:ext>
            </a:extLst>
          </p:cNvPr>
          <p:cNvSpPr>
            <a:spLocks noGrp="1"/>
          </p:cNvSpPr>
          <p:nvPr>
            <p:ph type="body" sz="quarter" idx="12"/>
          </p:nvPr>
        </p:nvSpPr>
        <p:spPr/>
        <p:txBody>
          <a:bodyPr/>
          <a:lstStyle/>
          <a:p>
            <a:r>
              <a:rPr lang="en-US" dirty="0">
                <a:cs typeface="Tahoma" panose="020B0604030504040204" pitchFamily="34" charset="0"/>
              </a:rPr>
              <a:t>What’s wrong with this picture?</a:t>
            </a:r>
            <a:endParaRPr lang="en-US" dirty="0"/>
          </a:p>
        </p:txBody>
      </p:sp>
      <p:pic>
        <p:nvPicPr>
          <p:cNvPr id="2" name="Picture 1">
            <a:extLst>
              <a:ext uri="{FF2B5EF4-FFF2-40B4-BE49-F238E27FC236}">
                <a16:creationId xmlns:a16="http://schemas.microsoft.com/office/drawing/2014/main" id="{367C8243-5328-CBA1-B019-ECA17ECAE76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785791" y="1266825"/>
            <a:ext cx="3572418" cy="2609850"/>
          </a:xfrm>
          <a:prstGeom prst="rect">
            <a:avLst/>
          </a:prstGeom>
        </p:spPr>
      </p:pic>
    </p:spTree>
    <p:extLst>
      <p:ext uri="{BB962C8B-B14F-4D97-AF65-F5344CB8AC3E}">
        <p14:creationId xmlns:p14="http://schemas.microsoft.com/office/powerpoint/2010/main" val="31723181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81E3A-69C3-3DCD-F70F-E92AC834B0D6}"/>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7C7D096B-1970-4E6B-43AB-EB93DBAB5B7E}"/>
              </a:ext>
            </a:extLst>
          </p:cNvPr>
          <p:cNvSpPr>
            <a:spLocks noGrp="1"/>
          </p:cNvSpPr>
          <p:nvPr>
            <p:ph type="body" sz="quarter" idx="12"/>
          </p:nvPr>
        </p:nvSpPr>
        <p:spPr/>
        <p:txBody>
          <a:bodyPr/>
          <a:lstStyle/>
          <a:p>
            <a:r>
              <a:rPr lang="en-US" dirty="0">
                <a:cs typeface="Tahoma" panose="020B0604030504040204" pitchFamily="34" charset="0"/>
              </a:rPr>
              <a:t>What’s wrong with this picture?</a:t>
            </a:r>
            <a:endParaRPr lang="en-US" dirty="0"/>
          </a:p>
        </p:txBody>
      </p:sp>
      <p:pic>
        <p:nvPicPr>
          <p:cNvPr id="3" name="Picture 2">
            <a:extLst>
              <a:ext uri="{FF2B5EF4-FFF2-40B4-BE49-F238E27FC236}">
                <a16:creationId xmlns:a16="http://schemas.microsoft.com/office/drawing/2014/main" id="{86B01DA5-9B5F-7CB6-99BF-F5571532BBBF}"/>
              </a:ext>
            </a:extLst>
          </p:cNvPr>
          <p:cNvPicPr>
            <a:picLocks noChangeAspect="1"/>
          </p:cNvPicPr>
          <p:nvPr/>
        </p:nvPicPr>
        <p:blipFill>
          <a:blip r:embed="rId3"/>
          <a:stretch>
            <a:fillRect/>
          </a:stretch>
        </p:blipFill>
        <p:spPr>
          <a:xfrm>
            <a:off x="2575560" y="1135380"/>
            <a:ext cx="3992880" cy="2994660"/>
          </a:xfrm>
          <a:prstGeom prst="rect">
            <a:avLst/>
          </a:prstGeom>
        </p:spPr>
      </p:pic>
    </p:spTree>
    <p:extLst>
      <p:ext uri="{BB962C8B-B14F-4D97-AF65-F5344CB8AC3E}">
        <p14:creationId xmlns:p14="http://schemas.microsoft.com/office/powerpoint/2010/main" val="15212447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09FEB6-239B-FFEC-3D30-75451C98DC7A}"/>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732CCD2A-25B7-8F33-DCE1-823989F81DA7}"/>
              </a:ext>
            </a:extLst>
          </p:cNvPr>
          <p:cNvSpPr>
            <a:spLocks noGrp="1"/>
          </p:cNvSpPr>
          <p:nvPr>
            <p:ph type="body" sz="quarter" idx="12"/>
          </p:nvPr>
        </p:nvSpPr>
        <p:spPr/>
        <p:txBody>
          <a:bodyPr/>
          <a:lstStyle/>
          <a:p>
            <a:r>
              <a:rPr lang="en-US" dirty="0">
                <a:cs typeface="Tahoma" panose="020B0604030504040204" pitchFamily="34" charset="0"/>
              </a:rPr>
              <a:t>Fork Wear and Damage</a:t>
            </a:r>
            <a:endParaRPr lang="en-US" dirty="0"/>
          </a:p>
        </p:txBody>
      </p:sp>
      <p:pic>
        <p:nvPicPr>
          <p:cNvPr id="2" name="Picture 1">
            <a:extLst>
              <a:ext uri="{FF2B5EF4-FFF2-40B4-BE49-F238E27FC236}">
                <a16:creationId xmlns:a16="http://schemas.microsoft.com/office/drawing/2014/main" id="{78221F92-1E52-B40F-3D58-A0ABED8B62E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418216" y="791386"/>
            <a:ext cx="3820445" cy="2865334"/>
          </a:xfrm>
          <a:prstGeom prst="rect">
            <a:avLst/>
          </a:prstGeom>
        </p:spPr>
      </p:pic>
      <p:cxnSp>
        <p:nvCxnSpPr>
          <p:cNvPr id="4" name="Straight Arrow Connector 3">
            <a:extLst>
              <a:ext uri="{FF2B5EF4-FFF2-40B4-BE49-F238E27FC236}">
                <a16:creationId xmlns:a16="http://schemas.microsoft.com/office/drawing/2014/main" id="{60EE4E64-88F8-18CB-574B-2EFAAD12054B}"/>
              </a:ext>
            </a:extLst>
          </p:cNvPr>
          <p:cNvCxnSpPr>
            <a:cxnSpLocks/>
          </p:cNvCxnSpPr>
          <p:nvPr/>
        </p:nvCxnSpPr>
        <p:spPr>
          <a:xfrm flipV="1">
            <a:off x="7340358" y="2673687"/>
            <a:ext cx="593870" cy="685800"/>
          </a:xfrm>
          <a:prstGeom prst="straightConnector1">
            <a:avLst/>
          </a:prstGeom>
          <a:ln w="38100">
            <a:solidFill>
              <a:srgbClr val="DC6016"/>
            </a:solidFill>
            <a:tailEnd type="triangle"/>
          </a:ln>
        </p:spPr>
        <p:style>
          <a:lnRef idx="1">
            <a:schemeClr val="accent4"/>
          </a:lnRef>
          <a:fillRef idx="0">
            <a:schemeClr val="accent4"/>
          </a:fillRef>
          <a:effectRef idx="0">
            <a:schemeClr val="accent4"/>
          </a:effectRef>
          <a:fontRef idx="minor">
            <a:schemeClr val="tx1"/>
          </a:fontRef>
        </p:style>
      </p:cxnSp>
      <p:sp>
        <p:nvSpPr>
          <p:cNvPr id="5" name="TextBox 4">
            <a:extLst>
              <a:ext uri="{FF2B5EF4-FFF2-40B4-BE49-F238E27FC236}">
                <a16:creationId xmlns:a16="http://schemas.microsoft.com/office/drawing/2014/main" id="{AFA31C79-048E-C6C7-243C-82D6A42FE8B0}"/>
              </a:ext>
            </a:extLst>
          </p:cNvPr>
          <p:cNvSpPr txBox="1"/>
          <p:nvPr/>
        </p:nvSpPr>
        <p:spPr>
          <a:xfrm>
            <a:off x="6997458" y="3309023"/>
            <a:ext cx="685800" cy="369332"/>
          </a:xfrm>
          <a:prstGeom prst="rect">
            <a:avLst/>
          </a:prstGeom>
          <a:noFill/>
        </p:spPr>
        <p:txBody>
          <a:bodyPr wrap="square" rtlCol="0">
            <a:spAutoFit/>
          </a:bodyPr>
          <a:lstStyle/>
          <a:p>
            <a:r>
              <a:rPr lang="en-US" sz="1800" b="1" dirty="0">
                <a:solidFill>
                  <a:schemeClr val="bg1"/>
                </a:solidFill>
              </a:rPr>
              <a:t>Heel</a:t>
            </a:r>
          </a:p>
        </p:txBody>
      </p:sp>
      <p:cxnSp>
        <p:nvCxnSpPr>
          <p:cNvPr id="7" name="Straight Arrow Connector 6">
            <a:extLst>
              <a:ext uri="{FF2B5EF4-FFF2-40B4-BE49-F238E27FC236}">
                <a16:creationId xmlns:a16="http://schemas.microsoft.com/office/drawing/2014/main" id="{506D86E6-D042-BFB2-35FC-9555528A2EF8}"/>
              </a:ext>
            </a:extLst>
          </p:cNvPr>
          <p:cNvCxnSpPr>
            <a:cxnSpLocks/>
          </p:cNvCxnSpPr>
          <p:nvPr/>
        </p:nvCxnSpPr>
        <p:spPr>
          <a:xfrm flipV="1">
            <a:off x="5973152" y="3126785"/>
            <a:ext cx="593870" cy="685800"/>
          </a:xfrm>
          <a:prstGeom prst="straightConnector1">
            <a:avLst/>
          </a:prstGeom>
          <a:ln w="38100">
            <a:solidFill>
              <a:srgbClr val="DC6016"/>
            </a:solidFill>
            <a:tailEnd type="triangle"/>
          </a:ln>
        </p:spPr>
        <p:style>
          <a:lnRef idx="1">
            <a:schemeClr val="accent4"/>
          </a:lnRef>
          <a:fillRef idx="0">
            <a:schemeClr val="accent4"/>
          </a:fillRef>
          <a:effectRef idx="0">
            <a:schemeClr val="accent4"/>
          </a:effectRef>
          <a:fontRef idx="minor">
            <a:schemeClr val="tx1"/>
          </a:fontRef>
        </p:style>
      </p:cxnSp>
      <p:sp>
        <p:nvSpPr>
          <p:cNvPr id="8" name="TextBox 7">
            <a:extLst>
              <a:ext uri="{FF2B5EF4-FFF2-40B4-BE49-F238E27FC236}">
                <a16:creationId xmlns:a16="http://schemas.microsoft.com/office/drawing/2014/main" id="{8350771C-CB8A-170C-A264-D25C14F876A7}"/>
              </a:ext>
            </a:extLst>
          </p:cNvPr>
          <p:cNvSpPr txBox="1"/>
          <p:nvPr/>
        </p:nvSpPr>
        <p:spPr>
          <a:xfrm>
            <a:off x="5581828" y="3748053"/>
            <a:ext cx="832793" cy="369332"/>
          </a:xfrm>
          <a:prstGeom prst="rect">
            <a:avLst/>
          </a:prstGeom>
          <a:noFill/>
        </p:spPr>
        <p:txBody>
          <a:bodyPr wrap="square" rtlCol="0">
            <a:spAutoFit/>
          </a:bodyPr>
          <a:lstStyle/>
          <a:p>
            <a:r>
              <a:rPr lang="en-US" sz="1800" b="1" dirty="0"/>
              <a:t>Blade</a:t>
            </a:r>
          </a:p>
        </p:txBody>
      </p:sp>
      <p:cxnSp>
        <p:nvCxnSpPr>
          <p:cNvPr id="9" name="Straight Arrow Connector 8">
            <a:extLst>
              <a:ext uri="{FF2B5EF4-FFF2-40B4-BE49-F238E27FC236}">
                <a16:creationId xmlns:a16="http://schemas.microsoft.com/office/drawing/2014/main" id="{82908FC8-94FD-C51B-30E6-D815E7E1F31A}"/>
              </a:ext>
            </a:extLst>
          </p:cNvPr>
          <p:cNvCxnSpPr>
            <a:cxnSpLocks/>
          </p:cNvCxnSpPr>
          <p:nvPr/>
        </p:nvCxnSpPr>
        <p:spPr>
          <a:xfrm flipV="1">
            <a:off x="6577133" y="2210265"/>
            <a:ext cx="1106125" cy="212138"/>
          </a:xfrm>
          <a:prstGeom prst="straightConnector1">
            <a:avLst/>
          </a:prstGeom>
          <a:ln w="38100">
            <a:solidFill>
              <a:srgbClr val="DC6016"/>
            </a:solidFill>
            <a:tailEnd type="triangle"/>
          </a:ln>
        </p:spPr>
        <p:style>
          <a:lnRef idx="1">
            <a:schemeClr val="accent4"/>
          </a:lnRef>
          <a:fillRef idx="0">
            <a:schemeClr val="accent4"/>
          </a:fillRef>
          <a:effectRef idx="0">
            <a:schemeClr val="accent4"/>
          </a:effectRef>
          <a:fontRef idx="minor">
            <a:schemeClr val="tx1"/>
          </a:fontRef>
        </p:style>
      </p:cxnSp>
      <p:sp>
        <p:nvSpPr>
          <p:cNvPr id="10" name="TextBox 9">
            <a:extLst>
              <a:ext uri="{FF2B5EF4-FFF2-40B4-BE49-F238E27FC236}">
                <a16:creationId xmlns:a16="http://schemas.microsoft.com/office/drawing/2014/main" id="{E7809B05-3ED8-E6E3-24E4-1C5B89392DEA}"/>
              </a:ext>
            </a:extLst>
          </p:cNvPr>
          <p:cNvSpPr txBox="1"/>
          <p:nvPr/>
        </p:nvSpPr>
        <p:spPr>
          <a:xfrm>
            <a:off x="5713616" y="2253768"/>
            <a:ext cx="985193" cy="369332"/>
          </a:xfrm>
          <a:prstGeom prst="rect">
            <a:avLst/>
          </a:prstGeom>
          <a:noFill/>
        </p:spPr>
        <p:txBody>
          <a:bodyPr wrap="square" rtlCol="0">
            <a:spAutoFit/>
          </a:bodyPr>
          <a:lstStyle/>
          <a:p>
            <a:r>
              <a:rPr lang="en-US" sz="1800" b="1" dirty="0">
                <a:solidFill>
                  <a:schemeClr val="bg1"/>
                </a:solidFill>
              </a:rPr>
              <a:t>Shank</a:t>
            </a:r>
          </a:p>
        </p:txBody>
      </p:sp>
      <p:cxnSp>
        <p:nvCxnSpPr>
          <p:cNvPr id="11" name="Straight Arrow Connector 10">
            <a:extLst>
              <a:ext uri="{FF2B5EF4-FFF2-40B4-BE49-F238E27FC236}">
                <a16:creationId xmlns:a16="http://schemas.microsoft.com/office/drawing/2014/main" id="{CC3C8209-5773-F212-DB2E-9C9E09E12476}"/>
              </a:ext>
            </a:extLst>
          </p:cNvPr>
          <p:cNvCxnSpPr>
            <a:cxnSpLocks/>
          </p:cNvCxnSpPr>
          <p:nvPr/>
        </p:nvCxnSpPr>
        <p:spPr>
          <a:xfrm flipH="1" flipV="1">
            <a:off x="4698359" y="3331061"/>
            <a:ext cx="266004" cy="567967"/>
          </a:xfrm>
          <a:prstGeom prst="straightConnector1">
            <a:avLst/>
          </a:prstGeom>
          <a:ln w="38100">
            <a:solidFill>
              <a:srgbClr val="DC6016"/>
            </a:solidFill>
            <a:tailEnd type="triangle"/>
          </a:ln>
        </p:spPr>
        <p:style>
          <a:lnRef idx="1">
            <a:schemeClr val="accent4"/>
          </a:lnRef>
          <a:fillRef idx="0">
            <a:schemeClr val="accent4"/>
          </a:fillRef>
          <a:effectRef idx="0">
            <a:schemeClr val="accent4"/>
          </a:effectRef>
          <a:fontRef idx="minor">
            <a:schemeClr val="tx1"/>
          </a:fontRef>
        </p:style>
      </p:cxnSp>
      <p:sp>
        <p:nvSpPr>
          <p:cNvPr id="12" name="TextBox 11">
            <a:extLst>
              <a:ext uri="{FF2B5EF4-FFF2-40B4-BE49-F238E27FC236}">
                <a16:creationId xmlns:a16="http://schemas.microsoft.com/office/drawing/2014/main" id="{8EFC73D2-7510-8FDD-A3E8-77BA302FC311}"/>
              </a:ext>
            </a:extLst>
          </p:cNvPr>
          <p:cNvSpPr txBox="1"/>
          <p:nvPr/>
        </p:nvSpPr>
        <p:spPr>
          <a:xfrm>
            <a:off x="4709172" y="3853857"/>
            <a:ext cx="832793" cy="369332"/>
          </a:xfrm>
          <a:prstGeom prst="rect">
            <a:avLst/>
          </a:prstGeom>
          <a:noFill/>
        </p:spPr>
        <p:txBody>
          <a:bodyPr wrap="square" rtlCol="0">
            <a:spAutoFit/>
          </a:bodyPr>
          <a:lstStyle/>
          <a:p>
            <a:r>
              <a:rPr lang="en-US" sz="1800" b="1" dirty="0"/>
              <a:t>Tip</a:t>
            </a:r>
          </a:p>
        </p:txBody>
      </p:sp>
      <p:cxnSp>
        <p:nvCxnSpPr>
          <p:cNvPr id="13" name="Straight Arrow Connector 12">
            <a:extLst>
              <a:ext uri="{FF2B5EF4-FFF2-40B4-BE49-F238E27FC236}">
                <a16:creationId xmlns:a16="http://schemas.microsoft.com/office/drawing/2014/main" id="{8DDB0775-3A0F-76A3-02EB-FECAA4C7615E}"/>
              </a:ext>
            </a:extLst>
          </p:cNvPr>
          <p:cNvCxnSpPr>
            <a:cxnSpLocks/>
          </p:cNvCxnSpPr>
          <p:nvPr/>
        </p:nvCxnSpPr>
        <p:spPr>
          <a:xfrm>
            <a:off x="6414621" y="1442826"/>
            <a:ext cx="1225830" cy="0"/>
          </a:xfrm>
          <a:prstGeom prst="straightConnector1">
            <a:avLst/>
          </a:prstGeom>
          <a:ln w="38100">
            <a:solidFill>
              <a:srgbClr val="DC6016"/>
            </a:solidFill>
            <a:tailEnd type="triangle"/>
          </a:ln>
        </p:spPr>
        <p:style>
          <a:lnRef idx="1">
            <a:schemeClr val="accent4"/>
          </a:lnRef>
          <a:fillRef idx="0">
            <a:schemeClr val="accent4"/>
          </a:fillRef>
          <a:effectRef idx="0">
            <a:schemeClr val="accent4"/>
          </a:effectRef>
          <a:fontRef idx="minor">
            <a:schemeClr val="tx1"/>
          </a:fontRef>
        </p:style>
      </p:cxnSp>
      <p:sp>
        <p:nvSpPr>
          <p:cNvPr id="14" name="TextBox 13">
            <a:extLst>
              <a:ext uri="{FF2B5EF4-FFF2-40B4-BE49-F238E27FC236}">
                <a16:creationId xmlns:a16="http://schemas.microsoft.com/office/drawing/2014/main" id="{5A0FAC3D-6E73-2B02-A7B5-FA478A3FF446}"/>
              </a:ext>
            </a:extLst>
          </p:cNvPr>
          <p:cNvSpPr txBox="1"/>
          <p:nvPr/>
        </p:nvSpPr>
        <p:spPr>
          <a:xfrm>
            <a:off x="4875621" y="1225894"/>
            <a:ext cx="1730725" cy="369332"/>
          </a:xfrm>
          <a:prstGeom prst="rect">
            <a:avLst/>
          </a:prstGeom>
          <a:noFill/>
        </p:spPr>
        <p:txBody>
          <a:bodyPr wrap="square" rtlCol="0">
            <a:spAutoFit/>
          </a:bodyPr>
          <a:lstStyle/>
          <a:p>
            <a:r>
              <a:rPr lang="en-US" sz="1800" b="1" dirty="0">
                <a:solidFill>
                  <a:schemeClr val="bg1"/>
                </a:solidFill>
              </a:rPr>
              <a:t>Locking Pins</a:t>
            </a:r>
          </a:p>
        </p:txBody>
      </p:sp>
      <p:cxnSp>
        <p:nvCxnSpPr>
          <p:cNvPr id="15" name="Straight Arrow Connector 14">
            <a:extLst>
              <a:ext uri="{FF2B5EF4-FFF2-40B4-BE49-F238E27FC236}">
                <a16:creationId xmlns:a16="http://schemas.microsoft.com/office/drawing/2014/main" id="{D77C036F-444D-722A-8A4A-EC06E8FE0FE6}"/>
              </a:ext>
            </a:extLst>
          </p:cNvPr>
          <p:cNvCxnSpPr>
            <a:cxnSpLocks/>
          </p:cNvCxnSpPr>
          <p:nvPr/>
        </p:nvCxnSpPr>
        <p:spPr>
          <a:xfrm>
            <a:off x="6338216" y="993185"/>
            <a:ext cx="1225830" cy="0"/>
          </a:xfrm>
          <a:prstGeom prst="straightConnector1">
            <a:avLst/>
          </a:prstGeom>
          <a:ln w="38100">
            <a:solidFill>
              <a:srgbClr val="DC6016"/>
            </a:solidFill>
            <a:tailEnd type="triangle"/>
          </a:ln>
        </p:spPr>
        <p:style>
          <a:lnRef idx="1">
            <a:schemeClr val="accent4"/>
          </a:lnRef>
          <a:fillRef idx="0">
            <a:schemeClr val="accent4"/>
          </a:fillRef>
          <a:effectRef idx="0">
            <a:schemeClr val="accent4"/>
          </a:effectRef>
          <a:fontRef idx="minor">
            <a:schemeClr val="tx1"/>
          </a:fontRef>
        </p:style>
      </p:cxnSp>
      <p:sp>
        <p:nvSpPr>
          <p:cNvPr id="16" name="TextBox 15">
            <a:extLst>
              <a:ext uri="{FF2B5EF4-FFF2-40B4-BE49-F238E27FC236}">
                <a16:creationId xmlns:a16="http://schemas.microsoft.com/office/drawing/2014/main" id="{44B15391-8CE1-FB96-729B-3C9AFC9ADDBA}"/>
              </a:ext>
            </a:extLst>
          </p:cNvPr>
          <p:cNvSpPr txBox="1"/>
          <p:nvPr/>
        </p:nvSpPr>
        <p:spPr>
          <a:xfrm>
            <a:off x="4636006" y="776253"/>
            <a:ext cx="1893935" cy="369332"/>
          </a:xfrm>
          <a:prstGeom prst="rect">
            <a:avLst/>
          </a:prstGeom>
          <a:noFill/>
        </p:spPr>
        <p:txBody>
          <a:bodyPr wrap="square" rtlCol="0">
            <a:spAutoFit/>
          </a:bodyPr>
          <a:lstStyle/>
          <a:p>
            <a:r>
              <a:rPr lang="en-US" sz="1800" b="1" dirty="0">
                <a:solidFill>
                  <a:schemeClr val="bg1"/>
                </a:solidFill>
              </a:rPr>
              <a:t>Load Backrest</a:t>
            </a:r>
          </a:p>
        </p:txBody>
      </p:sp>
      <p:sp>
        <p:nvSpPr>
          <p:cNvPr id="17" name="Content Placeholder 11">
            <a:extLst>
              <a:ext uri="{FF2B5EF4-FFF2-40B4-BE49-F238E27FC236}">
                <a16:creationId xmlns:a16="http://schemas.microsoft.com/office/drawing/2014/main" id="{F5153764-F5C4-DB7A-2F67-7AD7117C7638}"/>
              </a:ext>
            </a:extLst>
          </p:cNvPr>
          <p:cNvSpPr>
            <a:spLocks noGrp="1"/>
          </p:cNvSpPr>
          <p:nvPr>
            <p:ph sz="quarter" idx="14"/>
          </p:nvPr>
        </p:nvSpPr>
        <p:spPr>
          <a:xfrm>
            <a:off x="457199" y="1022756"/>
            <a:ext cx="2188871" cy="3097987"/>
          </a:xfrm>
        </p:spPr>
        <p:txBody>
          <a:bodyPr/>
          <a:lstStyle/>
          <a:p>
            <a:r>
              <a:rPr lang="en-US" dirty="0"/>
              <a:t>Thin blades</a:t>
            </a:r>
          </a:p>
          <a:p>
            <a:r>
              <a:rPr lang="en-US" dirty="0"/>
              <a:t>Surface cracks</a:t>
            </a:r>
          </a:p>
          <a:p>
            <a:r>
              <a:rPr lang="en-US" dirty="0"/>
              <a:t>Bent blades</a:t>
            </a:r>
          </a:p>
          <a:p>
            <a:r>
              <a:rPr lang="en-US" dirty="0"/>
              <a:t>Damaged backrest </a:t>
            </a:r>
          </a:p>
          <a:p>
            <a:r>
              <a:rPr lang="en-US" dirty="0"/>
              <a:t>Locking pins</a:t>
            </a:r>
          </a:p>
          <a:p>
            <a:r>
              <a:rPr lang="en-US" dirty="0"/>
              <a:t>Bent load backrest</a:t>
            </a:r>
          </a:p>
        </p:txBody>
      </p:sp>
    </p:spTree>
    <p:extLst>
      <p:ext uri="{BB962C8B-B14F-4D97-AF65-F5344CB8AC3E}">
        <p14:creationId xmlns:p14="http://schemas.microsoft.com/office/powerpoint/2010/main" val="12614056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A9FA4-7D56-155E-D156-E0FBD0AC0603}"/>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8A95A247-CC5D-730C-F94B-98E0AA8CE740}"/>
              </a:ext>
            </a:extLst>
          </p:cNvPr>
          <p:cNvSpPr>
            <a:spLocks noGrp="1"/>
          </p:cNvSpPr>
          <p:nvPr>
            <p:ph type="body" sz="quarter" idx="12"/>
          </p:nvPr>
        </p:nvSpPr>
        <p:spPr/>
        <p:txBody>
          <a:bodyPr/>
          <a:lstStyle/>
          <a:p>
            <a:r>
              <a:rPr lang="en-US" dirty="0">
                <a:cs typeface="Tahoma" panose="020B0604030504040204" pitchFamily="34" charset="0"/>
              </a:rPr>
              <a:t>Tire Inspection</a:t>
            </a:r>
            <a:endParaRPr lang="en-US" dirty="0"/>
          </a:p>
        </p:txBody>
      </p:sp>
      <p:sp>
        <p:nvSpPr>
          <p:cNvPr id="17" name="Content Placeholder 11">
            <a:extLst>
              <a:ext uri="{FF2B5EF4-FFF2-40B4-BE49-F238E27FC236}">
                <a16:creationId xmlns:a16="http://schemas.microsoft.com/office/drawing/2014/main" id="{B858CDDE-2469-EC67-2DC6-47640F29B6A0}"/>
              </a:ext>
            </a:extLst>
          </p:cNvPr>
          <p:cNvSpPr>
            <a:spLocks noGrp="1"/>
          </p:cNvSpPr>
          <p:nvPr>
            <p:ph sz="quarter" idx="14"/>
          </p:nvPr>
        </p:nvSpPr>
        <p:spPr>
          <a:xfrm>
            <a:off x="457199" y="1022756"/>
            <a:ext cx="2188871" cy="3097987"/>
          </a:xfrm>
        </p:spPr>
        <p:txBody>
          <a:bodyPr/>
          <a:lstStyle/>
          <a:p>
            <a:r>
              <a:rPr lang="en-US" dirty="0"/>
              <a:t>Wear</a:t>
            </a:r>
          </a:p>
          <a:p>
            <a:r>
              <a:rPr lang="en-US" dirty="0"/>
              <a:t>Cracks</a:t>
            </a:r>
          </a:p>
          <a:p>
            <a:r>
              <a:rPr lang="en-US" dirty="0"/>
              <a:t>Pressure</a:t>
            </a:r>
          </a:p>
        </p:txBody>
      </p:sp>
      <p:pic>
        <p:nvPicPr>
          <p:cNvPr id="3" name="Picture 2" descr="A picture containing outdoor, transport, yellow, old&#10;&#10;Description automatically generated">
            <a:extLst>
              <a:ext uri="{FF2B5EF4-FFF2-40B4-BE49-F238E27FC236}">
                <a16:creationId xmlns:a16="http://schemas.microsoft.com/office/drawing/2014/main" id="{C62C4F88-68F0-5657-AF97-4CE65C682ED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552438" y="457200"/>
            <a:ext cx="2863845" cy="3306095"/>
          </a:xfrm>
          <a:prstGeom prst="rect">
            <a:avLst/>
          </a:prstGeom>
        </p:spPr>
      </p:pic>
    </p:spTree>
    <p:extLst>
      <p:ext uri="{BB962C8B-B14F-4D97-AF65-F5344CB8AC3E}">
        <p14:creationId xmlns:p14="http://schemas.microsoft.com/office/powerpoint/2010/main" val="3154944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6E138-6D4A-5431-F211-FD60AA81ACD4}"/>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F667A42D-50F5-432B-C1DA-C7764BA684B5}"/>
              </a:ext>
            </a:extLst>
          </p:cNvPr>
          <p:cNvSpPr>
            <a:spLocks noGrp="1"/>
          </p:cNvSpPr>
          <p:nvPr>
            <p:ph type="body" sz="quarter" idx="12"/>
          </p:nvPr>
        </p:nvSpPr>
        <p:spPr/>
        <p:txBody>
          <a:bodyPr/>
          <a:lstStyle/>
          <a:p>
            <a:r>
              <a:rPr lang="en-US" dirty="0">
                <a:cs typeface="Tahoma" panose="020B0604030504040204" pitchFamily="34" charset="0"/>
              </a:rPr>
              <a:t>Forklift Safety Devices</a:t>
            </a:r>
            <a:endParaRPr lang="en-US" dirty="0"/>
          </a:p>
        </p:txBody>
      </p:sp>
      <p:sp>
        <p:nvSpPr>
          <p:cNvPr id="17" name="Content Placeholder 11">
            <a:extLst>
              <a:ext uri="{FF2B5EF4-FFF2-40B4-BE49-F238E27FC236}">
                <a16:creationId xmlns:a16="http://schemas.microsoft.com/office/drawing/2014/main" id="{C8863767-ACA6-480A-F3B6-F6EBC5FB18F1}"/>
              </a:ext>
            </a:extLst>
          </p:cNvPr>
          <p:cNvSpPr>
            <a:spLocks noGrp="1"/>
          </p:cNvSpPr>
          <p:nvPr>
            <p:ph sz="quarter" idx="14"/>
          </p:nvPr>
        </p:nvSpPr>
        <p:spPr>
          <a:xfrm>
            <a:off x="457199" y="1022756"/>
            <a:ext cx="2188871" cy="3097987"/>
          </a:xfrm>
        </p:spPr>
        <p:txBody>
          <a:bodyPr/>
          <a:lstStyle/>
          <a:p>
            <a:r>
              <a:rPr lang="en-US" dirty="0"/>
              <a:t>Seatbelts</a:t>
            </a:r>
          </a:p>
          <a:p>
            <a:r>
              <a:rPr lang="en-US" dirty="0"/>
              <a:t>Lights</a:t>
            </a:r>
          </a:p>
          <a:p>
            <a:r>
              <a:rPr lang="en-US" dirty="0"/>
              <a:t>Mirrors</a:t>
            </a:r>
          </a:p>
          <a:p>
            <a:r>
              <a:rPr lang="en-US" dirty="0"/>
              <a:t>Fire extinguishers</a:t>
            </a:r>
          </a:p>
          <a:p>
            <a:r>
              <a:rPr lang="en-US" dirty="0"/>
              <a:t>Horns</a:t>
            </a:r>
          </a:p>
          <a:p>
            <a:r>
              <a:rPr lang="en-US" dirty="0"/>
              <a:t>Back up alarms</a:t>
            </a:r>
          </a:p>
        </p:txBody>
      </p:sp>
      <p:pic>
        <p:nvPicPr>
          <p:cNvPr id="2" name="Picture 1">
            <a:extLst>
              <a:ext uri="{FF2B5EF4-FFF2-40B4-BE49-F238E27FC236}">
                <a16:creationId xmlns:a16="http://schemas.microsoft.com/office/drawing/2014/main" id="{A31EC0D8-BD5D-4E6E-EE6F-AC93AADFA80A}"/>
              </a:ext>
            </a:extLst>
          </p:cNvPr>
          <p:cNvPicPr>
            <a:picLocks noChangeAspect="1"/>
          </p:cNvPicPr>
          <p:nvPr/>
        </p:nvPicPr>
        <p:blipFill>
          <a:blip r:embed="rId3"/>
          <a:srcRect/>
          <a:stretch/>
        </p:blipFill>
        <p:spPr>
          <a:xfrm>
            <a:off x="4130040" y="1005840"/>
            <a:ext cx="4434840" cy="2956560"/>
          </a:xfrm>
          <a:prstGeom prst="rect">
            <a:avLst/>
          </a:prstGeom>
        </p:spPr>
      </p:pic>
    </p:spTree>
    <p:extLst>
      <p:ext uri="{BB962C8B-B14F-4D97-AF65-F5344CB8AC3E}">
        <p14:creationId xmlns:p14="http://schemas.microsoft.com/office/powerpoint/2010/main" val="36547533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5C964-DA72-B8C0-936D-7C71F1A6BF3E}"/>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E93555AB-260F-A8CC-9F5A-0B041D38705C}"/>
              </a:ext>
            </a:extLst>
          </p:cNvPr>
          <p:cNvSpPr>
            <a:spLocks noGrp="1"/>
          </p:cNvSpPr>
          <p:nvPr>
            <p:ph type="body" sz="quarter" idx="12"/>
          </p:nvPr>
        </p:nvSpPr>
        <p:spPr/>
        <p:txBody>
          <a:bodyPr/>
          <a:lstStyle/>
          <a:p>
            <a:r>
              <a:rPr lang="en-US" dirty="0">
                <a:cs typeface="Tahoma" panose="020B0604030504040204" pitchFamily="34" charset="0"/>
              </a:rPr>
              <a:t>Forklift Safety Devices</a:t>
            </a:r>
            <a:endParaRPr lang="en-US" dirty="0"/>
          </a:p>
        </p:txBody>
      </p:sp>
      <p:sp>
        <p:nvSpPr>
          <p:cNvPr id="17" name="Content Placeholder 11">
            <a:extLst>
              <a:ext uri="{FF2B5EF4-FFF2-40B4-BE49-F238E27FC236}">
                <a16:creationId xmlns:a16="http://schemas.microsoft.com/office/drawing/2014/main" id="{E35CDE88-0168-5032-5AE5-0FD03D69F6B9}"/>
              </a:ext>
            </a:extLst>
          </p:cNvPr>
          <p:cNvSpPr>
            <a:spLocks noGrp="1"/>
          </p:cNvSpPr>
          <p:nvPr>
            <p:ph sz="quarter" idx="14"/>
          </p:nvPr>
        </p:nvSpPr>
        <p:spPr>
          <a:xfrm>
            <a:off x="457199" y="1022756"/>
            <a:ext cx="2188871" cy="3097987"/>
          </a:xfrm>
        </p:spPr>
        <p:txBody>
          <a:bodyPr/>
          <a:lstStyle/>
          <a:p>
            <a:r>
              <a:rPr lang="en-US" dirty="0"/>
              <a:t>Fuel-tank pin</a:t>
            </a:r>
          </a:p>
          <a:p>
            <a:r>
              <a:rPr lang="en-US" dirty="0"/>
              <a:t>Fuel tank straps</a:t>
            </a:r>
          </a:p>
        </p:txBody>
      </p:sp>
      <p:pic>
        <p:nvPicPr>
          <p:cNvPr id="3" name="Picture 2">
            <a:extLst>
              <a:ext uri="{FF2B5EF4-FFF2-40B4-BE49-F238E27FC236}">
                <a16:creationId xmlns:a16="http://schemas.microsoft.com/office/drawing/2014/main" id="{2314863B-13C1-9BEB-43D1-E04B590EA3B4}"/>
              </a:ext>
            </a:extLst>
          </p:cNvPr>
          <p:cNvPicPr>
            <a:picLocks noChangeAspect="1"/>
          </p:cNvPicPr>
          <p:nvPr/>
        </p:nvPicPr>
        <p:blipFill>
          <a:blip r:embed="rId3"/>
          <a:stretch>
            <a:fillRect/>
          </a:stretch>
        </p:blipFill>
        <p:spPr>
          <a:xfrm>
            <a:off x="4227482" y="844998"/>
            <a:ext cx="3650988" cy="3085342"/>
          </a:xfrm>
          <a:prstGeom prst="rect">
            <a:avLst/>
          </a:prstGeom>
        </p:spPr>
      </p:pic>
      <p:sp>
        <p:nvSpPr>
          <p:cNvPr id="4" name="Oval 3">
            <a:extLst>
              <a:ext uri="{FF2B5EF4-FFF2-40B4-BE49-F238E27FC236}">
                <a16:creationId xmlns:a16="http://schemas.microsoft.com/office/drawing/2014/main" id="{36252A7B-A8C7-4511-CD38-A19F7DFFA411}"/>
              </a:ext>
            </a:extLst>
          </p:cNvPr>
          <p:cNvSpPr/>
          <p:nvPr/>
        </p:nvSpPr>
        <p:spPr>
          <a:xfrm>
            <a:off x="6052976" y="2508251"/>
            <a:ext cx="370242" cy="317082"/>
          </a:xfrm>
          <a:prstGeom prst="ellipse">
            <a:avLst/>
          </a:prstGeom>
          <a:noFill/>
          <a:ln w="19050">
            <a:solidFill>
              <a:srgbClr val="DC601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F0000"/>
                </a:solidFill>
              </a:ln>
              <a:noFill/>
            </a:endParaRPr>
          </a:p>
        </p:txBody>
      </p:sp>
      <p:sp>
        <p:nvSpPr>
          <p:cNvPr id="5" name="TextBox 4">
            <a:extLst>
              <a:ext uri="{FF2B5EF4-FFF2-40B4-BE49-F238E27FC236}">
                <a16:creationId xmlns:a16="http://schemas.microsoft.com/office/drawing/2014/main" id="{27FD4E75-52F3-2B25-BBAE-C2478EA8CF12}"/>
              </a:ext>
            </a:extLst>
          </p:cNvPr>
          <p:cNvSpPr txBox="1"/>
          <p:nvPr/>
        </p:nvSpPr>
        <p:spPr>
          <a:xfrm>
            <a:off x="4385476" y="3323984"/>
            <a:ext cx="1547149" cy="369332"/>
          </a:xfrm>
          <a:prstGeom prst="rect">
            <a:avLst/>
          </a:prstGeom>
          <a:noFill/>
        </p:spPr>
        <p:txBody>
          <a:bodyPr wrap="square" rtlCol="0">
            <a:spAutoFit/>
          </a:bodyPr>
          <a:lstStyle/>
          <a:p>
            <a:r>
              <a:rPr lang="en-US" b="1" dirty="0">
                <a:solidFill>
                  <a:schemeClr val="bg1"/>
                </a:solidFill>
              </a:rPr>
              <a:t>Fuel tank pin</a:t>
            </a:r>
          </a:p>
        </p:txBody>
      </p:sp>
      <p:sp>
        <p:nvSpPr>
          <p:cNvPr id="8" name="TextBox 7">
            <a:extLst>
              <a:ext uri="{FF2B5EF4-FFF2-40B4-BE49-F238E27FC236}">
                <a16:creationId xmlns:a16="http://schemas.microsoft.com/office/drawing/2014/main" id="{C39F0F20-391F-15F7-36A6-74ADB74A9A10}"/>
              </a:ext>
            </a:extLst>
          </p:cNvPr>
          <p:cNvSpPr txBox="1"/>
          <p:nvPr/>
        </p:nvSpPr>
        <p:spPr>
          <a:xfrm>
            <a:off x="4283445" y="2420510"/>
            <a:ext cx="1318802" cy="646331"/>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b="1" dirty="0">
                <a:solidFill>
                  <a:schemeClr val="bg1"/>
                </a:solidFill>
              </a:rPr>
              <a:t>Fuel tank straps</a:t>
            </a:r>
          </a:p>
        </p:txBody>
      </p:sp>
      <p:cxnSp>
        <p:nvCxnSpPr>
          <p:cNvPr id="9" name="Straight Arrow Connector 8">
            <a:extLst>
              <a:ext uri="{FF2B5EF4-FFF2-40B4-BE49-F238E27FC236}">
                <a16:creationId xmlns:a16="http://schemas.microsoft.com/office/drawing/2014/main" id="{53E49D11-8903-E987-19CB-ED39E941F032}"/>
              </a:ext>
            </a:extLst>
          </p:cNvPr>
          <p:cNvCxnSpPr>
            <a:cxnSpLocks/>
          </p:cNvCxnSpPr>
          <p:nvPr/>
        </p:nvCxnSpPr>
        <p:spPr>
          <a:xfrm flipV="1">
            <a:off x="4637836" y="1640268"/>
            <a:ext cx="1039640" cy="852969"/>
          </a:xfrm>
          <a:prstGeom prst="straightConnector1">
            <a:avLst/>
          </a:prstGeom>
          <a:ln w="38100">
            <a:solidFill>
              <a:srgbClr val="DC6016"/>
            </a:solidFill>
            <a:tailEnd type="triangle"/>
          </a:ln>
        </p:spPr>
        <p:style>
          <a:lnRef idx="1">
            <a:schemeClr val="accent4"/>
          </a:lnRef>
          <a:fillRef idx="0">
            <a:schemeClr val="accent4"/>
          </a:fillRef>
          <a:effectRef idx="0">
            <a:schemeClr val="accent4"/>
          </a:effectRef>
          <a:fontRef idx="minor">
            <a:schemeClr val="tx1"/>
          </a:fontRef>
        </p:style>
      </p:cxnSp>
      <p:cxnSp>
        <p:nvCxnSpPr>
          <p:cNvPr id="13" name="Straight Arrow Connector 12">
            <a:extLst>
              <a:ext uri="{FF2B5EF4-FFF2-40B4-BE49-F238E27FC236}">
                <a16:creationId xmlns:a16="http://schemas.microsoft.com/office/drawing/2014/main" id="{04D6B46F-1ACB-CE44-3643-3D807F726485}"/>
              </a:ext>
            </a:extLst>
          </p:cNvPr>
          <p:cNvCxnSpPr>
            <a:cxnSpLocks/>
          </p:cNvCxnSpPr>
          <p:nvPr/>
        </p:nvCxnSpPr>
        <p:spPr>
          <a:xfrm flipV="1">
            <a:off x="5385373" y="2825333"/>
            <a:ext cx="653165" cy="535887"/>
          </a:xfrm>
          <a:prstGeom prst="straightConnector1">
            <a:avLst/>
          </a:prstGeom>
          <a:ln w="38100">
            <a:solidFill>
              <a:srgbClr val="DC6016"/>
            </a:solidFill>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557849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95199-0377-D7CD-35FF-EDCEC56C1FBB}"/>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21FBAF8-8914-79A6-6606-8A2D578E7A0C}"/>
              </a:ext>
            </a:extLst>
          </p:cNvPr>
          <p:cNvSpPr>
            <a:spLocks noGrp="1"/>
          </p:cNvSpPr>
          <p:nvPr>
            <p:ph sz="quarter" idx="14"/>
          </p:nvPr>
        </p:nvSpPr>
        <p:spPr>
          <a:xfrm>
            <a:off x="457200" y="1077138"/>
            <a:ext cx="8096400" cy="2710062"/>
          </a:xfrm>
        </p:spPr>
        <p:txBody>
          <a:bodyPr/>
          <a:lstStyle/>
          <a:p>
            <a:pPr marL="0" indent="0">
              <a:buNone/>
            </a:pPr>
            <a:r>
              <a:rPr lang="en-US" sz="1800" dirty="0"/>
              <a:t>According to OSHA standard </a:t>
            </a:r>
            <a:r>
              <a:rPr lang="en-US" sz="1800" dirty="0">
                <a:hlinkClick r:id="rId3"/>
              </a:rPr>
              <a:t>1910.178</a:t>
            </a:r>
            <a:r>
              <a:rPr lang="en-US" sz="1800" dirty="0"/>
              <a:t>, a powered industrial truck is defined as a fork truck, tractor, platform lift truck, motorized hand truck, and other specialized industrial trucks powered by electric motors or internal combustion engines.  </a:t>
            </a:r>
          </a:p>
          <a:p>
            <a:pPr marL="0" indent="0">
              <a:buNone/>
            </a:pPr>
            <a:endParaRPr lang="en-US" sz="1800" dirty="0"/>
          </a:p>
          <a:p>
            <a:pPr marL="0" indent="0">
              <a:buNone/>
            </a:pPr>
            <a:endParaRPr lang="en-US" sz="1800" dirty="0"/>
          </a:p>
        </p:txBody>
      </p:sp>
      <p:sp>
        <p:nvSpPr>
          <p:cNvPr id="6" name="Text Placeholder 5">
            <a:extLst>
              <a:ext uri="{FF2B5EF4-FFF2-40B4-BE49-F238E27FC236}">
                <a16:creationId xmlns:a16="http://schemas.microsoft.com/office/drawing/2014/main" id="{E78D4B19-E15B-457C-C7BE-9DE7685D5BC3}"/>
              </a:ext>
            </a:extLst>
          </p:cNvPr>
          <p:cNvSpPr>
            <a:spLocks noGrp="1"/>
          </p:cNvSpPr>
          <p:nvPr>
            <p:ph type="body" sz="quarter" idx="12"/>
          </p:nvPr>
        </p:nvSpPr>
        <p:spPr>
          <a:xfrm>
            <a:off x="457200" y="457200"/>
            <a:ext cx="8229600" cy="387798"/>
          </a:xfrm>
        </p:spPr>
        <p:txBody>
          <a:bodyPr/>
          <a:lstStyle/>
          <a:p>
            <a:r>
              <a:rPr lang="en-US" dirty="0"/>
              <a:t>Powered Industrial Truck Defined</a:t>
            </a:r>
          </a:p>
        </p:txBody>
      </p:sp>
    </p:spTree>
    <p:extLst>
      <p:ext uri="{BB962C8B-B14F-4D97-AF65-F5344CB8AC3E}">
        <p14:creationId xmlns:p14="http://schemas.microsoft.com/office/powerpoint/2010/main" val="9373990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75748-8B2C-8B9F-471D-E0EFAD29B340}"/>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4DBDE1CA-FC31-DD8B-60FD-FB6CDF4EF04D}"/>
              </a:ext>
            </a:extLst>
          </p:cNvPr>
          <p:cNvSpPr>
            <a:spLocks noGrp="1"/>
          </p:cNvSpPr>
          <p:nvPr>
            <p:ph type="body" sz="quarter" idx="12"/>
          </p:nvPr>
        </p:nvSpPr>
        <p:spPr/>
        <p:txBody>
          <a:bodyPr/>
          <a:lstStyle/>
          <a:p>
            <a:r>
              <a:rPr lang="en-US" dirty="0">
                <a:cs typeface="Tahoma" panose="020B0604030504040204" pitchFamily="34" charset="0"/>
              </a:rPr>
              <a:t>Fluid Levels</a:t>
            </a:r>
            <a:endParaRPr lang="en-US" dirty="0"/>
          </a:p>
        </p:txBody>
      </p:sp>
      <p:sp>
        <p:nvSpPr>
          <p:cNvPr id="17" name="Content Placeholder 11">
            <a:extLst>
              <a:ext uri="{FF2B5EF4-FFF2-40B4-BE49-F238E27FC236}">
                <a16:creationId xmlns:a16="http://schemas.microsoft.com/office/drawing/2014/main" id="{11720CAE-BE25-2B41-5858-007EF0FAFB79}"/>
              </a:ext>
            </a:extLst>
          </p:cNvPr>
          <p:cNvSpPr>
            <a:spLocks noGrp="1"/>
          </p:cNvSpPr>
          <p:nvPr>
            <p:ph sz="quarter" idx="14"/>
          </p:nvPr>
        </p:nvSpPr>
        <p:spPr>
          <a:xfrm>
            <a:off x="457199" y="1022756"/>
            <a:ext cx="2188871" cy="3097987"/>
          </a:xfrm>
        </p:spPr>
        <p:txBody>
          <a:bodyPr/>
          <a:lstStyle/>
          <a:p>
            <a:r>
              <a:rPr lang="en-US" dirty="0"/>
              <a:t>Coolant</a:t>
            </a:r>
          </a:p>
          <a:p>
            <a:r>
              <a:rPr lang="en-US" dirty="0"/>
              <a:t>Battery fluid</a:t>
            </a:r>
          </a:p>
          <a:p>
            <a:r>
              <a:rPr lang="en-US" dirty="0"/>
              <a:t>Fuel</a:t>
            </a:r>
          </a:p>
          <a:p>
            <a:r>
              <a:rPr lang="en-US" dirty="0"/>
              <a:t>Hydraulic fluid</a:t>
            </a:r>
          </a:p>
          <a:p>
            <a:r>
              <a:rPr lang="en-US" dirty="0"/>
              <a:t>Transmission fluid</a:t>
            </a:r>
          </a:p>
          <a:p>
            <a:r>
              <a:rPr lang="en-US" dirty="0"/>
              <a:t>Oil</a:t>
            </a:r>
          </a:p>
        </p:txBody>
      </p:sp>
      <p:sp>
        <p:nvSpPr>
          <p:cNvPr id="21" name="Rectangle 2">
            <a:extLst>
              <a:ext uri="{FF2B5EF4-FFF2-40B4-BE49-F238E27FC236}">
                <a16:creationId xmlns:a16="http://schemas.microsoft.com/office/drawing/2014/main" id="{E516CC18-4C96-555A-880E-1904C30CD7F1}"/>
              </a:ext>
            </a:extLst>
          </p:cNvPr>
          <p:cNvSpPr>
            <a:spLocks noChangeArrowheads="1"/>
          </p:cNvSpPr>
          <p:nvPr/>
        </p:nvSpPr>
        <p:spPr bwMode="auto">
          <a:xfrm>
            <a:off x="991465" y="3547029"/>
            <a:ext cx="414097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fontAlgn="base" hangingPunct="0">
              <a:spcBef>
                <a:spcPct val="0"/>
              </a:spcBef>
              <a:spcAft>
                <a:spcPct val="0"/>
              </a:spcAft>
              <a:buClrTx/>
              <a:buFontTx/>
              <a:buNone/>
            </a:pPr>
            <a:r>
              <a:rPr lang="en-US" altLang="en-US" sz="1600" kern="1200" dirty="0">
                <a:solidFill>
                  <a:srgbClr val="3D3D3D"/>
                </a:solidFill>
                <a:ea typeface="Roboto Condensed Light" panose="02000000000000000000" pitchFamily="2" charset="0"/>
                <a:cs typeface="Tahoma" panose="020B0604030504040204" pitchFamily="34" charset="0"/>
              </a:rPr>
              <a:t>Top-off or change low or dirty fluids according to the manufacturer’s instructions.</a:t>
            </a:r>
          </a:p>
        </p:txBody>
      </p:sp>
      <p:pic>
        <p:nvPicPr>
          <p:cNvPr id="22" name="Graphic 21" descr="Warning with solid fill">
            <a:extLst>
              <a:ext uri="{FF2B5EF4-FFF2-40B4-BE49-F238E27FC236}">
                <a16:creationId xmlns:a16="http://schemas.microsoft.com/office/drawing/2014/main" id="{969E9CDD-C2B8-4203-3479-CEDBE865A5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2451" y="3491128"/>
            <a:ext cx="589300" cy="589300"/>
          </a:xfrm>
          <a:prstGeom prst="rect">
            <a:avLst/>
          </a:prstGeom>
        </p:spPr>
      </p:pic>
      <p:pic>
        <p:nvPicPr>
          <p:cNvPr id="23" name="Picture 22">
            <a:extLst>
              <a:ext uri="{FF2B5EF4-FFF2-40B4-BE49-F238E27FC236}">
                <a16:creationId xmlns:a16="http://schemas.microsoft.com/office/drawing/2014/main" id="{0F799584-D889-094F-7FD2-D4BCE5C2BBB1}"/>
              </a:ext>
            </a:extLst>
          </p:cNvPr>
          <p:cNvPicPr>
            <a:picLocks noChangeAspect="1"/>
          </p:cNvPicPr>
          <p:nvPr/>
        </p:nvPicPr>
        <p:blipFill>
          <a:blip r:embed="rId5"/>
          <a:srcRect/>
          <a:stretch/>
        </p:blipFill>
        <p:spPr>
          <a:xfrm>
            <a:off x="4152430" y="666649"/>
            <a:ext cx="4297456" cy="2702622"/>
          </a:xfrm>
          <a:prstGeom prst="rect">
            <a:avLst/>
          </a:prstGeom>
        </p:spPr>
      </p:pic>
    </p:spTree>
    <p:extLst>
      <p:ext uri="{BB962C8B-B14F-4D97-AF65-F5344CB8AC3E}">
        <p14:creationId xmlns:p14="http://schemas.microsoft.com/office/powerpoint/2010/main" val="9480884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BF645-AF50-F265-3312-984102D9E734}"/>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7F9AB938-7A7A-C678-17E3-AA2801280BC5}"/>
              </a:ext>
            </a:extLst>
          </p:cNvPr>
          <p:cNvSpPr>
            <a:spLocks noGrp="1"/>
          </p:cNvSpPr>
          <p:nvPr>
            <p:ph type="body" sz="quarter" idx="12"/>
          </p:nvPr>
        </p:nvSpPr>
        <p:spPr/>
        <p:txBody>
          <a:bodyPr/>
          <a:lstStyle/>
          <a:p>
            <a:r>
              <a:rPr lang="en-US" dirty="0">
                <a:cs typeface="Tahoma" panose="020B0604030504040204" pitchFamily="34" charset="0"/>
              </a:rPr>
              <a:t>Operational Controls</a:t>
            </a:r>
            <a:endParaRPr lang="en-US" dirty="0"/>
          </a:p>
        </p:txBody>
      </p:sp>
      <p:sp>
        <p:nvSpPr>
          <p:cNvPr id="17" name="Content Placeholder 11">
            <a:extLst>
              <a:ext uri="{FF2B5EF4-FFF2-40B4-BE49-F238E27FC236}">
                <a16:creationId xmlns:a16="http://schemas.microsoft.com/office/drawing/2014/main" id="{7F26DB3E-06EA-BF69-589D-24266920CB48}"/>
              </a:ext>
            </a:extLst>
          </p:cNvPr>
          <p:cNvSpPr>
            <a:spLocks noGrp="1"/>
          </p:cNvSpPr>
          <p:nvPr>
            <p:ph sz="quarter" idx="14"/>
          </p:nvPr>
        </p:nvSpPr>
        <p:spPr>
          <a:xfrm>
            <a:off x="457199" y="1022756"/>
            <a:ext cx="3421627" cy="3097987"/>
          </a:xfrm>
        </p:spPr>
        <p:txBody>
          <a:bodyPr/>
          <a:lstStyle/>
          <a:p>
            <a:r>
              <a:rPr lang="en-US" dirty="0"/>
              <a:t>Review the location of the operational pedals.</a:t>
            </a:r>
          </a:p>
          <a:p>
            <a:r>
              <a:rPr lang="en-US" dirty="0"/>
              <a:t>Confirm that all controls work.</a:t>
            </a:r>
          </a:p>
          <a:p>
            <a:r>
              <a:rPr lang="en-US" dirty="0"/>
              <a:t>Determine if the steering is properly responsive.</a:t>
            </a:r>
          </a:p>
          <a:p>
            <a:r>
              <a:rPr lang="en-US" dirty="0"/>
              <a:t>Test the brakes.</a:t>
            </a:r>
          </a:p>
        </p:txBody>
      </p:sp>
      <p:pic>
        <p:nvPicPr>
          <p:cNvPr id="3" name="Picture 2">
            <a:extLst>
              <a:ext uri="{FF2B5EF4-FFF2-40B4-BE49-F238E27FC236}">
                <a16:creationId xmlns:a16="http://schemas.microsoft.com/office/drawing/2014/main" id="{14E9EBF6-AF7D-8910-9381-29E4976F94C0}"/>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4164094" y="844998"/>
            <a:ext cx="4330977" cy="2888220"/>
          </a:xfrm>
          <a:prstGeom prst="rect">
            <a:avLst/>
          </a:prstGeom>
        </p:spPr>
      </p:pic>
    </p:spTree>
    <p:extLst>
      <p:ext uri="{BB962C8B-B14F-4D97-AF65-F5344CB8AC3E}">
        <p14:creationId xmlns:p14="http://schemas.microsoft.com/office/powerpoint/2010/main" val="12936862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6E2A6-BFA8-DDAA-366F-CFE6CEEDEF7C}"/>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696267C2-7C61-4AC4-E0A0-9EE94A951E5F}"/>
              </a:ext>
            </a:extLst>
          </p:cNvPr>
          <p:cNvSpPr>
            <a:spLocks noGrp="1"/>
          </p:cNvSpPr>
          <p:nvPr>
            <p:ph type="body" sz="quarter" idx="12"/>
          </p:nvPr>
        </p:nvSpPr>
        <p:spPr/>
        <p:txBody>
          <a:bodyPr/>
          <a:lstStyle/>
          <a:p>
            <a:r>
              <a:rPr lang="en-US" dirty="0">
                <a:cs typeface="Tahoma" panose="020B0604030504040204" pitchFamily="34" charset="0"/>
              </a:rPr>
              <a:t>Operator Owner’s Manual</a:t>
            </a:r>
            <a:endParaRPr lang="en-US" dirty="0"/>
          </a:p>
        </p:txBody>
      </p:sp>
      <p:sp>
        <p:nvSpPr>
          <p:cNvPr id="17" name="Content Placeholder 11">
            <a:extLst>
              <a:ext uri="{FF2B5EF4-FFF2-40B4-BE49-F238E27FC236}">
                <a16:creationId xmlns:a16="http://schemas.microsoft.com/office/drawing/2014/main" id="{BCBE3913-D608-A41D-5A9F-7F35A5454065}"/>
              </a:ext>
            </a:extLst>
          </p:cNvPr>
          <p:cNvSpPr>
            <a:spLocks noGrp="1"/>
          </p:cNvSpPr>
          <p:nvPr>
            <p:ph sz="quarter" idx="14"/>
          </p:nvPr>
        </p:nvSpPr>
        <p:spPr>
          <a:xfrm>
            <a:off x="457199" y="1022756"/>
            <a:ext cx="4457701" cy="3097987"/>
          </a:xfrm>
        </p:spPr>
        <p:txBody>
          <a:bodyPr/>
          <a:lstStyle/>
          <a:p>
            <a:r>
              <a:rPr lang="en-US" dirty="0"/>
              <a:t>Provides forklift features, functionality, safety and maintenance requirements</a:t>
            </a:r>
          </a:p>
          <a:p>
            <a:r>
              <a:rPr lang="en-US" dirty="0"/>
              <a:t>Be familiar with manual and reference important safety requirements</a:t>
            </a:r>
          </a:p>
          <a:p>
            <a:r>
              <a:rPr lang="en-US" dirty="0"/>
              <a:t>Must be legible and readily available</a:t>
            </a:r>
          </a:p>
          <a:p>
            <a:r>
              <a:rPr lang="en-US" dirty="0"/>
              <a:t>Keep copy of manual on forklift</a:t>
            </a:r>
          </a:p>
          <a:p>
            <a:endParaRPr lang="en-US" dirty="0"/>
          </a:p>
          <a:p>
            <a:endParaRPr lang="en-US" dirty="0"/>
          </a:p>
        </p:txBody>
      </p:sp>
      <p:pic>
        <p:nvPicPr>
          <p:cNvPr id="2" name="Picture 1" descr="A screenshot of a manual&#10;&#10;Description automatically generated">
            <a:extLst>
              <a:ext uri="{FF2B5EF4-FFF2-40B4-BE49-F238E27FC236}">
                <a16:creationId xmlns:a16="http://schemas.microsoft.com/office/drawing/2014/main" id="{02C304AB-31A1-BB1F-337B-59D6F54B578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562600" y="386943"/>
            <a:ext cx="2329555" cy="3733800"/>
          </a:xfrm>
          <a:prstGeom prst="rect">
            <a:avLst/>
          </a:prstGeom>
        </p:spPr>
      </p:pic>
    </p:spTree>
    <p:extLst>
      <p:ext uri="{BB962C8B-B14F-4D97-AF65-F5344CB8AC3E}">
        <p14:creationId xmlns:p14="http://schemas.microsoft.com/office/powerpoint/2010/main" val="15224772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B6A88-E47B-BE6F-D7DD-764C297F627E}"/>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5AD27918-28C9-B7A1-FA6F-8CB6E642BD97}"/>
              </a:ext>
            </a:extLst>
          </p:cNvPr>
          <p:cNvSpPr>
            <a:spLocks noGrp="1"/>
          </p:cNvSpPr>
          <p:nvPr>
            <p:ph type="body" sz="quarter" idx="12"/>
          </p:nvPr>
        </p:nvSpPr>
        <p:spPr/>
        <p:txBody>
          <a:bodyPr/>
          <a:lstStyle/>
          <a:p>
            <a:r>
              <a:rPr lang="en-US" dirty="0">
                <a:cs typeface="Tahoma" panose="020B0604030504040204" pitchFamily="34" charset="0"/>
              </a:rPr>
              <a:t>Quiz</a:t>
            </a:r>
          </a:p>
        </p:txBody>
      </p:sp>
      <p:sp>
        <p:nvSpPr>
          <p:cNvPr id="17" name="Content Placeholder 11">
            <a:extLst>
              <a:ext uri="{FF2B5EF4-FFF2-40B4-BE49-F238E27FC236}">
                <a16:creationId xmlns:a16="http://schemas.microsoft.com/office/drawing/2014/main" id="{3E73CA99-FC8B-E916-D9B6-43A34EE4DAAA}"/>
              </a:ext>
            </a:extLst>
          </p:cNvPr>
          <p:cNvSpPr>
            <a:spLocks noGrp="1"/>
          </p:cNvSpPr>
          <p:nvPr>
            <p:ph sz="quarter" idx="14"/>
          </p:nvPr>
        </p:nvSpPr>
        <p:spPr>
          <a:xfrm>
            <a:off x="457199" y="1022756"/>
            <a:ext cx="7267576" cy="3097987"/>
          </a:xfrm>
        </p:spPr>
        <p:txBody>
          <a:bodyPr/>
          <a:lstStyle/>
          <a:p>
            <a:pPr marL="285750" indent="-285750">
              <a:buFont typeface="+mj-lt"/>
              <a:buAutoNum type="arabicPeriod"/>
            </a:pPr>
            <a:r>
              <a:rPr lang="en-US" dirty="0"/>
              <a:t>Do all forklift PIT inspections need to be documented? </a:t>
            </a:r>
          </a:p>
          <a:p>
            <a:pPr marL="285750" indent="-285750">
              <a:buFont typeface="+mj-lt"/>
              <a:buAutoNum type="arabicPeriod"/>
            </a:pPr>
            <a:r>
              <a:rPr lang="en-US" dirty="0"/>
              <a:t>How often does OSHA require operators to inspect their forklifts? </a:t>
            </a:r>
          </a:p>
          <a:p>
            <a:pPr marL="285750" indent="-285750">
              <a:buFont typeface="+mj-lt"/>
              <a:buAutoNum type="arabicPeriod"/>
            </a:pPr>
            <a:r>
              <a:rPr lang="en-US" dirty="0"/>
              <a:t>Too much or too little play on a steering wheel can cause what type of problems? </a:t>
            </a:r>
          </a:p>
        </p:txBody>
      </p:sp>
    </p:spTree>
    <p:extLst>
      <p:ext uri="{BB962C8B-B14F-4D97-AF65-F5344CB8AC3E}">
        <p14:creationId xmlns:p14="http://schemas.microsoft.com/office/powerpoint/2010/main" val="4845189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DF9D24-9D00-6F4F-8452-5CA253202ADE}"/>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E1DB1905-4B1C-602E-285F-EC1C562E7B78}"/>
              </a:ext>
            </a:extLst>
          </p:cNvPr>
          <p:cNvSpPr>
            <a:spLocks noGrp="1"/>
          </p:cNvSpPr>
          <p:nvPr>
            <p:ph type="body" sz="quarter" idx="12"/>
          </p:nvPr>
        </p:nvSpPr>
        <p:spPr/>
        <p:txBody>
          <a:bodyPr/>
          <a:lstStyle/>
          <a:p>
            <a:r>
              <a:rPr lang="en-US" dirty="0">
                <a:cs typeface="Tahoma" panose="020B0604030504040204" pitchFamily="34" charset="0"/>
              </a:rPr>
              <a:t>Refueling</a:t>
            </a:r>
            <a:endParaRPr lang="en-US" dirty="0"/>
          </a:p>
        </p:txBody>
      </p:sp>
      <p:sp>
        <p:nvSpPr>
          <p:cNvPr id="17" name="Content Placeholder 11">
            <a:extLst>
              <a:ext uri="{FF2B5EF4-FFF2-40B4-BE49-F238E27FC236}">
                <a16:creationId xmlns:a16="http://schemas.microsoft.com/office/drawing/2014/main" id="{EE66A5DE-F919-254B-FE52-C427C1D39F1A}"/>
              </a:ext>
            </a:extLst>
          </p:cNvPr>
          <p:cNvSpPr>
            <a:spLocks noGrp="1"/>
          </p:cNvSpPr>
          <p:nvPr>
            <p:ph sz="quarter" idx="14"/>
          </p:nvPr>
        </p:nvSpPr>
        <p:spPr>
          <a:xfrm>
            <a:off x="457199" y="1022756"/>
            <a:ext cx="4924426" cy="3097987"/>
          </a:xfrm>
        </p:spPr>
        <p:txBody>
          <a:bodyPr/>
          <a:lstStyle/>
          <a:p>
            <a:r>
              <a:rPr lang="en-US" dirty="0"/>
              <a:t>Turn off the engine.</a:t>
            </a:r>
          </a:p>
          <a:p>
            <a:r>
              <a:rPr lang="en-US" dirty="0"/>
              <a:t>Wear appropriate PPE. </a:t>
            </a:r>
          </a:p>
          <a:p>
            <a:r>
              <a:rPr lang="en-US" dirty="0"/>
              <a:t>Wear protective gloves. Contact with liquid propane can cause freeze burn.</a:t>
            </a:r>
          </a:p>
          <a:p>
            <a:r>
              <a:rPr lang="en-US" dirty="0"/>
              <a:t>Be sure there is a fire extinguisher and eyewash station.</a:t>
            </a:r>
          </a:p>
          <a:p>
            <a:r>
              <a:rPr lang="en-US" dirty="0"/>
              <a:t>Never smoke.</a:t>
            </a:r>
          </a:p>
          <a:p>
            <a:r>
              <a:rPr lang="en-US" dirty="0"/>
              <a:t>Check for leaks before restarting the engine.</a:t>
            </a:r>
          </a:p>
          <a:p>
            <a:r>
              <a:rPr lang="en-US" dirty="0"/>
              <a:t>Refuel outdoors.</a:t>
            </a:r>
          </a:p>
        </p:txBody>
      </p:sp>
      <p:pic>
        <p:nvPicPr>
          <p:cNvPr id="3" name="Picture 2" descr="A picture containing miller&#10;&#10;Description automatically generated">
            <a:extLst>
              <a:ext uri="{FF2B5EF4-FFF2-40B4-BE49-F238E27FC236}">
                <a16:creationId xmlns:a16="http://schemas.microsoft.com/office/drawing/2014/main" id="{553021AA-F1D3-186B-EC4B-14DA7E9DBE2A}"/>
              </a:ext>
            </a:extLst>
          </p:cNvPr>
          <p:cNvPicPr>
            <a:picLocks noChangeAspect="1"/>
          </p:cNvPicPr>
          <p:nvPr/>
        </p:nvPicPr>
        <p:blipFill>
          <a:blip r:embed="rId3"/>
          <a:stretch>
            <a:fillRect/>
          </a:stretch>
        </p:blipFill>
        <p:spPr>
          <a:xfrm>
            <a:off x="5572125" y="558393"/>
            <a:ext cx="2601023" cy="3562350"/>
          </a:xfrm>
          <a:prstGeom prst="rect">
            <a:avLst/>
          </a:prstGeom>
        </p:spPr>
      </p:pic>
    </p:spTree>
    <p:extLst>
      <p:ext uri="{BB962C8B-B14F-4D97-AF65-F5344CB8AC3E}">
        <p14:creationId xmlns:p14="http://schemas.microsoft.com/office/powerpoint/2010/main" val="647939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3995A-069C-BCC3-D35E-734FF1D70F13}"/>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5CAAF0AC-0495-BB5E-8952-DEB1BF4F131A}"/>
              </a:ext>
            </a:extLst>
          </p:cNvPr>
          <p:cNvSpPr>
            <a:spLocks noGrp="1"/>
          </p:cNvSpPr>
          <p:nvPr>
            <p:ph type="body" sz="quarter" idx="12"/>
          </p:nvPr>
        </p:nvSpPr>
        <p:spPr/>
        <p:txBody>
          <a:bodyPr/>
          <a:lstStyle/>
          <a:p>
            <a:r>
              <a:rPr lang="en-US" dirty="0">
                <a:cs typeface="Tahoma" panose="020B0604030504040204" pitchFamily="34" charset="0"/>
              </a:rPr>
              <a:t>Charging Area Requirements</a:t>
            </a:r>
            <a:endParaRPr lang="en-US" dirty="0"/>
          </a:p>
        </p:txBody>
      </p:sp>
      <p:sp>
        <p:nvSpPr>
          <p:cNvPr id="17" name="Content Placeholder 11">
            <a:extLst>
              <a:ext uri="{FF2B5EF4-FFF2-40B4-BE49-F238E27FC236}">
                <a16:creationId xmlns:a16="http://schemas.microsoft.com/office/drawing/2014/main" id="{7E5089FF-BA38-FAED-B290-1240BC45270F}"/>
              </a:ext>
            </a:extLst>
          </p:cNvPr>
          <p:cNvSpPr>
            <a:spLocks noGrp="1"/>
          </p:cNvSpPr>
          <p:nvPr>
            <p:ph sz="quarter" idx="14"/>
          </p:nvPr>
        </p:nvSpPr>
        <p:spPr>
          <a:xfrm>
            <a:off x="457199" y="1022756"/>
            <a:ext cx="4924426" cy="3097987"/>
          </a:xfrm>
        </p:spPr>
        <p:txBody>
          <a:bodyPr/>
          <a:lstStyle/>
          <a:p>
            <a:r>
              <a:rPr lang="en-US" dirty="0"/>
              <a:t>Adequate ventilation</a:t>
            </a:r>
          </a:p>
          <a:p>
            <a:r>
              <a:rPr lang="en-US" dirty="0"/>
              <a:t>Charging apparatus with ground connection </a:t>
            </a:r>
          </a:p>
          <a:p>
            <a:r>
              <a:rPr lang="en-US" dirty="0"/>
              <a:t>Eyewash and safety shower – 15 min continuous flow</a:t>
            </a:r>
          </a:p>
          <a:p>
            <a:r>
              <a:rPr lang="en-US" dirty="0"/>
              <a:t>Fire extinguisher</a:t>
            </a:r>
          </a:p>
          <a:p>
            <a:r>
              <a:rPr lang="en-US" dirty="0"/>
              <a:t>Neutralizing materials</a:t>
            </a:r>
          </a:p>
          <a:p>
            <a:r>
              <a:rPr lang="en-US" dirty="0"/>
              <a:t>No smoking or sparks</a:t>
            </a:r>
          </a:p>
        </p:txBody>
      </p:sp>
      <p:pic>
        <p:nvPicPr>
          <p:cNvPr id="2" name="Picture 1">
            <a:extLst>
              <a:ext uri="{FF2B5EF4-FFF2-40B4-BE49-F238E27FC236}">
                <a16:creationId xmlns:a16="http://schemas.microsoft.com/office/drawing/2014/main" id="{1D82DC54-42B7-40E4-66B2-DD9183F83902}"/>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5772150" y="844998"/>
            <a:ext cx="2672773" cy="3097987"/>
          </a:xfrm>
          <a:prstGeom prst="rect">
            <a:avLst/>
          </a:prstGeom>
        </p:spPr>
      </p:pic>
    </p:spTree>
    <p:extLst>
      <p:ext uri="{BB962C8B-B14F-4D97-AF65-F5344CB8AC3E}">
        <p14:creationId xmlns:p14="http://schemas.microsoft.com/office/powerpoint/2010/main" val="2984589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2536F-80D8-265B-3840-81EA49982966}"/>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7E515B60-D8E9-9E6F-1E25-D504687E29E6}"/>
              </a:ext>
            </a:extLst>
          </p:cNvPr>
          <p:cNvSpPr>
            <a:spLocks noGrp="1"/>
          </p:cNvSpPr>
          <p:nvPr>
            <p:ph type="body" sz="quarter" idx="12"/>
          </p:nvPr>
        </p:nvSpPr>
        <p:spPr/>
        <p:txBody>
          <a:bodyPr/>
          <a:lstStyle/>
          <a:p>
            <a:r>
              <a:rPr lang="en-US" dirty="0">
                <a:cs typeface="Tahoma" panose="020B0604030504040204" pitchFamily="34" charset="0"/>
              </a:rPr>
              <a:t>Charging Safe Practices</a:t>
            </a:r>
            <a:endParaRPr lang="en-US" dirty="0"/>
          </a:p>
        </p:txBody>
      </p:sp>
      <p:sp>
        <p:nvSpPr>
          <p:cNvPr id="17" name="Content Placeholder 11">
            <a:extLst>
              <a:ext uri="{FF2B5EF4-FFF2-40B4-BE49-F238E27FC236}">
                <a16:creationId xmlns:a16="http://schemas.microsoft.com/office/drawing/2014/main" id="{D1007615-D084-E779-B0EF-E34517E930C3}"/>
              </a:ext>
            </a:extLst>
          </p:cNvPr>
          <p:cNvSpPr>
            <a:spLocks noGrp="1"/>
          </p:cNvSpPr>
          <p:nvPr>
            <p:ph sz="quarter" idx="14"/>
          </p:nvPr>
        </p:nvSpPr>
        <p:spPr>
          <a:xfrm>
            <a:off x="457199" y="1022756"/>
            <a:ext cx="4924426" cy="3097987"/>
          </a:xfrm>
        </p:spPr>
        <p:txBody>
          <a:bodyPr/>
          <a:lstStyle/>
          <a:p>
            <a:r>
              <a:rPr lang="en-US" dirty="0"/>
              <a:t>Turn off the forklift.</a:t>
            </a:r>
          </a:p>
          <a:p>
            <a:r>
              <a:rPr lang="en-US" dirty="0"/>
              <a:t>Wear PPE.</a:t>
            </a:r>
          </a:p>
          <a:p>
            <a:r>
              <a:rPr lang="en-US" dirty="0"/>
              <a:t>Keep metal tools and jewelry away.</a:t>
            </a:r>
          </a:p>
          <a:p>
            <a:r>
              <a:rPr lang="en-US" dirty="0"/>
              <a:t>Check vent caps. </a:t>
            </a:r>
          </a:p>
          <a:p>
            <a:r>
              <a:rPr lang="en-US" dirty="0"/>
              <a:t>Open covers.</a:t>
            </a:r>
          </a:p>
          <a:p>
            <a:r>
              <a:rPr lang="en-US" dirty="0"/>
              <a:t>Pour </a:t>
            </a:r>
            <a:r>
              <a:rPr lang="en-US" b="1" dirty="0"/>
              <a:t>acid into water, never water into acid.</a:t>
            </a:r>
          </a:p>
          <a:p>
            <a:r>
              <a:rPr lang="en-US" dirty="0"/>
              <a:t>Reinstall batteries securely. </a:t>
            </a:r>
          </a:p>
          <a:p>
            <a:r>
              <a:rPr lang="en-US" dirty="0"/>
              <a:t>Training must be conducted.</a:t>
            </a:r>
          </a:p>
        </p:txBody>
      </p:sp>
      <p:pic>
        <p:nvPicPr>
          <p:cNvPr id="3" name="Picture 2">
            <a:extLst>
              <a:ext uri="{FF2B5EF4-FFF2-40B4-BE49-F238E27FC236}">
                <a16:creationId xmlns:a16="http://schemas.microsoft.com/office/drawing/2014/main" id="{05A5BFE5-E340-73D5-35CE-19D6126C5E7D}"/>
              </a:ext>
            </a:extLst>
          </p:cNvPr>
          <p:cNvPicPr>
            <a:picLocks noChangeAspect="1"/>
          </p:cNvPicPr>
          <p:nvPr/>
        </p:nvPicPr>
        <p:blipFill>
          <a:blip r:embed="rId3"/>
          <a:srcRect/>
          <a:stretch/>
        </p:blipFill>
        <p:spPr>
          <a:xfrm>
            <a:off x="6476267" y="1329824"/>
            <a:ext cx="1769310" cy="1769310"/>
          </a:xfrm>
          <a:prstGeom prst="rect">
            <a:avLst/>
          </a:prstGeom>
        </p:spPr>
      </p:pic>
      <p:sp>
        <p:nvSpPr>
          <p:cNvPr id="4" name="TextBox 3">
            <a:extLst>
              <a:ext uri="{FF2B5EF4-FFF2-40B4-BE49-F238E27FC236}">
                <a16:creationId xmlns:a16="http://schemas.microsoft.com/office/drawing/2014/main" id="{4D4D5F96-76F7-0942-0E9D-24524DF3C0C5}"/>
              </a:ext>
            </a:extLst>
          </p:cNvPr>
          <p:cNvSpPr txBox="1"/>
          <p:nvPr/>
        </p:nvSpPr>
        <p:spPr>
          <a:xfrm>
            <a:off x="6710241" y="3280276"/>
            <a:ext cx="1301361" cy="338554"/>
          </a:xfrm>
          <a:prstGeom prst="rect">
            <a:avLst/>
          </a:prstGeom>
          <a:noFill/>
        </p:spPr>
        <p:txBody>
          <a:bodyPr wrap="square" rtlCol="0">
            <a:spAutoFit/>
          </a:bodyPr>
          <a:lstStyle/>
          <a:p>
            <a:pPr algn="ctr"/>
            <a:r>
              <a:rPr lang="en-US" altLang="en-US" sz="1600" dirty="0">
                <a:ea typeface="Roboto Condensed Light" panose="02000000000000000000" pitchFamily="2" charset="0"/>
                <a:cs typeface="Tahoma" panose="020B0604030504040204" pitchFamily="34" charset="0"/>
              </a:rPr>
              <a:t>Battery</a:t>
            </a:r>
            <a:endParaRPr lang="en-US" sz="1600" dirty="0"/>
          </a:p>
        </p:txBody>
      </p:sp>
    </p:spTree>
    <p:extLst>
      <p:ext uri="{BB962C8B-B14F-4D97-AF65-F5344CB8AC3E}">
        <p14:creationId xmlns:p14="http://schemas.microsoft.com/office/powerpoint/2010/main" val="10048720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4963B-3872-0C33-3FF5-8928FCCE391F}"/>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F7063807-ADE8-27AB-7CA2-48466C4E4A06}"/>
              </a:ext>
            </a:extLst>
          </p:cNvPr>
          <p:cNvSpPr>
            <a:spLocks noGrp="1"/>
          </p:cNvSpPr>
          <p:nvPr>
            <p:ph type="body" sz="quarter" idx="12"/>
          </p:nvPr>
        </p:nvSpPr>
        <p:spPr/>
        <p:txBody>
          <a:bodyPr/>
          <a:lstStyle/>
          <a:p>
            <a:r>
              <a:rPr lang="en-US" dirty="0">
                <a:cs typeface="Tahoma" panose="020B0604030504040204" pitchFamily="34" charset="0"/>
              </a:rPr>
              <a:t>Quiz</a:t>
            </a:r>
            <a:endParaRPr lang="en-US" dirty="0"/>
          </a:p>
        </p:txBody>
      </p:sp>
      <p:sp>
        <p:nvSpPr>
          <p:cNvPr id="17" name="Content Placeholder 11">
            <a:extLst>
              <a:ext uri="{FF2B5EF4-FFF2-40B4-BE49-F238E27FC236}">
                <a16:creationId xmlns:a16="http://schemas.microsoft.com/office/drawing/2014/main" id="{42FFE3F7-D124-EE09-D70E-7502A6055565}"/>
              </a:ext>
            </a:extLst>
          </p:cNvPr>
          <p:cNvSpPr>
            <a:spLocks noGrp="1"/>
          </p:cNvSpPr>
          <p:nvPr>
            <p:ph sz="quarter" idx="14"/>
          </p:nvPr>
        </p:nvSpPr>
        <p:spPr>
          <a:xfrm>
            <a:off x="457199" y="1022756"/>
            <a:ext cx="4924426" cy="3097987"/>
          </a:xfrm>
        </p:spPr>
        <p:txBody>
          <a:bodyPr/>
          <a:lstStyle/>
          <a:p>
            <a:pPr marL="285750" indent="-285750">
              <a:buFont typeface="+mj-lt"/>
              <a:buAutoNum type="arabicPeriod"/>
            </a:pPr>
            <a:r>
              <a:rPr lang="en-US" dirty="0"/>
              <a:t>Why is it important to put on gloves when refueling liquid propane forklifts? </a:t>
            </a:r>
          </a:p>
          <a:p>
            <a:pPr marL="285750" indent="-285750">
              <a:buFont typeface="+mj-lt"/>
              <a:buAutoNum type="arabicPeriod"/>
            </a:pPr>
            <a:r>
              <a:rPr lang="en-US" dirty="0"/>
              <a:t>How many minutes of continuous flow must an eyewash provide? </a:t>
            </a:r>
          </a:p>
          <a:p>
            <a:pPr marL="285750" indent="-285750">
              <a:buFont typeface="+mj-lt"/>
              <a:buAutoNum type="arabicPeriod"/>
            </a:pPr>
            <a:r>
              <a:rPr lang="en-US" dirty="0"/>
              <a:t>Who should receive training on refueling or charging tasks? </a:t>
            </a:r>
          </a:p>
        </p:txBody>
      </p:sp>
    </p:spTree>
    <p:extLst>
      <p:ext uri="{BB962C8B-B14F-4D97-AF65-F5344CB8AC3E}">
        <p14:creationId xmlns:p14="http://schemas.microsoft.com/office/powerpoint/2010/main" val="34398458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58D2B-C1CC-B418-1DD6-9C6C371D4E0B}"/>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D5A5647A-D705-9198-4CEA-9842335E9A93}"/>
              </a:ext>
            </a:extLst>
          </p:cNvPr>
          <p:cNvSpPr>
            <a:spLocks noGrp="1"/>
          </p:cNvSpPr>
          <p:nvPr>
            <p:ph type="body" sz="quarter" idx="12"/>
          </p:nvPr>
        </p:nvSpPr>
        <p:spPr/>
        <p:txBody>
          <a:bodyPr/>
          <a:lstStyle/>
          <a:p>
            <a:r>
              <a:rPr lang="en-US" dirty="0">
                <a:cs typeface="Tahoma" panose="020B0604030504040204" pitchFamily="34" charset="0"/>
              </a:rPr>
              <a:t>Forklift Accident Video</a:t>
            </a:r>
            <a:endParaRPr lang="en-US" dirty="0"/>
          </a:p>
        </p:txBody>
      </p:sp>
      <p:pic>
        <p:nvPicPr>
          <p:cNvPr id="2" name="Watch Forklift DESTROY Entire Warehouse">
            <a:hlinkClick r:id="" action="ppaction://media"/>
            <a:extLst>
              <a:ext uri="{FF2B5EF4-FFF2-40B4-BE49-F238E27FC236}">
                <a16:creationId xmlns:a16="http://schemas.microsoft.com/office/drawing/2014/main" id="{244742AF-E847-1977-7BD6-03CD137D134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99884" y="961167"/>
            <a:ext cx="6969658" cy="3833312"/>
          </a:xfrm>
          <a:prstGeom prst="rect">
            <a:avLst/>
          </a:prstGeom>
        </p:spPr>
      </p:pic>
    </p:spTree>
    <p:extLst>
      <p:ext uri="{BB962C8B-B14F-4D97-AF65-F5344CB8AC3E}">
        <p14:creationId xmlns:p14="http://schemas.microsoft.com/office/powerpoint/2010/main" val="2920913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2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CB66A-8639-00E9-656A-34BA5025A3CB}"/>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ECEE88ED-D06B-E006-DCB7-CF7D6B70195F}"/>
              </a:ext>
            </a:extLst>
          </p:cNvPr>
          <p:cNvSpPr>
            <a:spLocks noGrp="1"/>
          </p:cNvSpPr>
          <p:nvPr>
            <p:ph type="body" sz="quarter" idx="12"/>
          </p:nvPr>
        </p:nvSpPr>
        <p:spPr/>
        <p:txBody>
          <a:bodyPr/>
          <a:lstStyle/>
          <a:p>
            <a:r>
              <a:rPr lang="en-US" dirty="0">
                <a:cs typeface="Tahoma" panose="020B0604030504040204" pitchFamily="34" charset="0"/>
              </a:rPr>
              <a:t>Breakout Activity – Forklift Hazard Assessment</a:t>
            </a:r>
          </a:p>
        </p:txBody>
      </p:sp>
      <p:sp>
        <p:nvSpPr>
          <p:cNvPr id="17" name="Content Placeholder 11">
            <a:extLst>
              <a:ext uri="{FF2B5EF4-FFF2-40B4-BE49-F238E27FC236}">
                <a16:creationId xmlns:a16="http://schemas.microsoft.com/office/drawing/2014/main" id="{BD3BC307-EFA3-9185-BA33-2A66ABE1403A}"/>
              </a:ext>
            </a:extLst>
          </p:cNvPr>
          <p:cNvSpPr>
            <a:spLocks noGrp="1"/>
          </p:cNvSpPr>
          <p:nvPr>
            <p:ph sz="quarter" idx="14"/>
          </p:nvPr>
        </p:nvSpPr>
        <p:spPr>
          <a:xfrm>
            <a:off x="457199" y="1022756"/>
            <a:ext cx="7267576" cy="3097987"/>
          </a:xfrm>
        </p:spPr>
        <p:txBody>
          <a:bodyPr/>
          <a:lstStyle/>
          <a:p>
            <a:r>
              <a:rPr lang="en-US" dirty="0"/>
              <a:t>Please identify 3 common forklift PIT hazards associated with your workplace environment.</a:t>
            </a:r>
          </a:p>
          <a:p>
            <a:r>
              <a:rPr lang="en-US" dirty="0"/>
              <a:t>Next develop at least one risk/safety control for each hazard that was identified.</a:t>
            </a:r>
          </a:p>
        </p:txBody>
      </p:sp>
    </p:spTree>
    <p:extLst>
      <p:ext uri="{BB962C8B-B14F-4D97-AF65-F5344CB8AC3E}">
        <p14:creationId xmlns:p14="http://schemas.microsoft.com/office/powerpoint/2010/main" val="1291008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CF1B9-7DDB-3E88-9331-7C32CD769262}"/>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06C88D0-CD42-40EC-19D6-AD1BCA9DDBC4}"/>
              </a:ext>
            </a:extLst>
          </p:cNvPr>
          <p:cNvSpPr>
            <a:spLocks noGrp="1"/>
          </p:cNvSpPr>
          <p:nvPr>
            <p:ph sz="quarter" idx="14"/>
          </p:nvPr>
        </p:nvSpPr>
        <p:spPr>
          <a:xfrm>
            <a:off x="457200" y="1077138"/>
            <a:ext cx="3805200" cy="2710062"/>
          </a:xfrm>
        </p:spPr>
        <p:txBody>
          <a:bodyPr/>
          <a:lstStyle/>
          <a:p>
            <a:r>
              <a:rPr lang="en-US" sz="1800" dirty="0"/>
              <a:t>Commonly called forklifts </a:t>
            </a:r>
          </a:p>
          <a:p>
            <a:r>
              <a:rPr lang="en-US" sz="1800" dirty="0"/>
              <a:t>Carry and move materials</a:t>
            </a:r>
          </a:p>
          <a:p>
            <a:r>
              <a:rPr lang="en-US" sz="1800" dirty="0"/>
              <a:t>May be powered by electric or combustion engines</a:t>
            </a:r>
          </a:p>
          <a:p>
            <a:pPr marL="0" indent="0">
              <a:buNone/>
            </a:pPr>
            <a:r>
              <a:rPr lang="en-US" sz="1800" dirty="0"/>
              <a:t>Includes:</a:t>
            </a:r>
          </a:p>
          <a:p>
            <a:r>
              <a:rPr lang="en-US" sz="1800" dirty="0"/>
              <a:t>Rider pallet trucks</a:t>
            </a:r>
          </a:p>
          <a:p>
            <a:r>
              <a:rPr lang="en-US" sz="1800" dirty="0"/>
              <a:t>Narrow aisle lift trucks</a:t>
            </a:r>
          </a:p>
          <a:p>
            <a:r>
              <a:rPr lang="en-US" sz="1800" dirty="0"/>
              <a:t>Telehandler forklifts</a:t>
            </a:r>
          </a:p>
        </p:txBody>
      </p:sp>
      <p:sp>
        <p:nvSpPr>
          <p:cNvPr id="6" name="Text Placeholder 5">
            <a:extLst>
              <a:ext uri="{FF2B5EF4-FFF2-40B4-BE49-F238E27FC236}">
                <a16:creationId xmlns:a16="http://schemas.microsoft.com/office/drawing/2014/main" id="{F8EA5186-C868-87DF-8FAF-A4E59F260462}"/>
              </a:ext>
            </a:extLst>
          </p:cNvPr>
          <p:cNvSpPr>
            <a:spLocks noGrp="1"/>
          </p:cNvSpPr>
          <p:nvPr>
            <p:ph type="body" sz="quarter" idx="12"/>
          </p:nvPr>
        </p:nvSpPr>
        <p:spPr>
          <a:xfrm>
            <a:off x="457200" y="457200"/>
            <a:ext cx="8229600" cy="387798"/>
          </a:xfrm>
        </p:spPr>
        <p:txBody>
          <a:bodyPr/>
          <a:lstStyle/>
          <a:p>
            <a:r>
              <a:rPr lang="en-US" dirty="0"/>
              <a:t>Powered Industrial Truck Defined</a:t>
            </a:r>
          </a:p>
        </p:txBody>
      </p:sp>
      <p:sp>
        <p:nvSpPr>
          <p:cNvPr id="2" name="Content Placeholder 4">
            <a:extLst>
              <a:ext uri="{FF2B5EF4-FFF2-40B4-BE49-F238E27FC236}">
                <a16:creationId xmlns:a16="http://schemas.microsoft.com/office/drawing/2014/main" id="{EB1C04AF-17B9-592F-9660-6A3DC49A52DE}"/>
              </a:ext>
            </a:extLst>
          </p:cNvPr>
          <p:cNvSpPr txBox="1">
            <a:spLocks/>
          </p:cNvSpPr>
          <p:nvPr/>
        </p:nvSpPr>
        <p:spPr>
          <a:xfrm>
            <a:off x="4980000" y="1077138"/>
            <a:ext cx="3805200" cy="2710062"/>
          </a:xfrm>
          <a:prstGeom prst="rect">
            <a:avLst/>
          </a:prstGeom>
        </p:spPr>
        <p:txBody>
          <a:bodyPr lIns="0" tIns="0" rIns="0" bIns="0"/>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000" kern="1200">
                <a:solidFill>
                  <a:schemeClr val="accent5"/>
                </a:solidFill>
                <a:latin typeface="+mn-lt"/>
                <a:ea typeface="+mn-ea"/>
                <a:cs typeface="+mn-cs"/>
              </a:defRPr>
            </a:lvl1pPr>
            <a:lvl2pPr marL="514350" indent="-171450" algn="l" defTabSz="685800" rtl="0" eaLnBrk="1" latinLnBrk="0" hangingPunct="1">
              <a:lnSpc>
                <a:spcPct val="90000"/>
              </a:lnSpc>
              <a:spcBef>
                <a:spcPts val="375"/>
              </a:spcBef>
              <a:buClr>
                <a:schemeClr val="accent3"/>
              </a:buClr>
              <a:buFont typeface="Arial" panose="020B0604020202020204" pitchFamily="34" charset="0"/>
              <a:buChar char="•"/>
              <a:defRPr sz="1600" kern="1200">
                <a:solidFill>
                  <a:schemeClr val="accent5"/>
                </a:solidFill>
                <a:latin typeface="+mn-lt"/>
                <a:ea typeface="+mn-ea"/>
                <a:cs typeface="+mn-cs"/>
              </a:defRPr>
            </a:lvl2pPr>
            <a:lvl3pPr marL="857250" indent="-171450" algn="l" defTabSz="685800" rtl="0" eaLnBrk="1" latinLnBrk="0" hangingPunct="1">
              <a:lnSpc>
                <a:spcPct val="90000"/>
              </a:lnSpc>
              <a:spcBef>
                <a:spcPts val="375"/>
              </a:spcBef>
              <a:buClr>
                <a:schemeClr val="accent3"/>
              </a:buClr>
              <a:buFont typeface="Arial" panose="020B0604020202020204" pitchFamily="34" charset="0"/>
              <a:buChar char="•"/>
              <a:defRPr sz="1400" kern="1200">
                <a:solidFill>
                  <a:schemeClr val="accent5"/>
                </a:solidFill>
                <a:latin typeface="+mn-lt"/>
                <a:ea typeface="+mn-ea"/>
                <a:cs typeface="+mn-cs"/>
              </a:defRPr>
            </a:lvl3pPr>
            <a:lvl4pPr marL="1200150" indent="-171450" algn="l" defTabSz="685800" rtl="0" eaLnBrk="1" latinLnBrk="0" hangingPunct="1">
              <a:lnSpc>
                <a:spcPct val="90000"/>
              </a:lnSpc>
              <a:spcBef>
                <a:spcPts val="375"/>
              </a:spcBef>
              <a:buClr>
                <a:schemeClr val="accent3"/>
              </a:buClr>
              <a:buFont typeface="Arial" panose="020B0604020202020204" pitchFamily="34" charset="0"/>
              <a:buChar char="•"/>
              <a:defRPr sz="1200" kern="1200">
                <a:solidFill>
                  <a:schemeClr val="accent5"/>
                </a:solidFill>
                <a:latin typeface="+mn-lt"/>
                <a:ea typeface="+mn-ea"/>
                <a:cs typeface="+mn-cs"/>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2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1800" dirty="0"/>
              <a:t>Does not include:</a:t>
            </a:r>
          </a:p>
          <a:p>
            <a:r>
              <a:rPr lang="en-US" sz="1800" dirty="0"/>
              <a:t>Earth moving</a:t>
            </a:r>
          </a:p>
          <a:p>
            <a:r>
              <a:rPr lang="en-US" sz="1800" dirty="0"/>
              <a:t>Over-the-road hauling</a:t>
            </a:r>
          </a:p>
          <a:p>
            <a:r>
              <a:rPr lang="en-US" sz="1800" dirty="0"/>
              <a:t>Bobcat or skid steer</a:t>
            </a:r>
          </a:p>
          <a:p>
            <a:r>
              <a:rPr lang="en-US" sz="1800" dirty="0"/>
              <a:t>Scissor lifts and aerial lifts</a:t>
            </a:r>
          </a:p>
        </p:txBody>
      </p:sp>
    </p:spTree>
    <p:extLst>
      <p:ext uri="{BB962C8B-B14F-4D97-AF65-F5344CB8AC3E}">
        <p14:creationId xmlns:p14="http://schemas.microsoft.com/office/powerpoint/2010/main" val="15555054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5DB33-94A2-11B2-EED7-196E3F4A4938}"/>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424A8A0D-68C1-0165-11A2-9CFD5887F099}"/>
              </a:ext>
            </a:extLst>
          </p:cNvPr>
          <p:cNvSpPr>
            <a:spLocks noGrp="1"/>
          </p:cNvSpPr>
          <p:nvPr>
            <p:ph type="body" sz="quarter" idx="12"/>
          </p:nvPr>
        </p:nvSpPr>
        <p:spPr>
          <a:xfrm>
            <a:off x="457200" y="457200"/>
            <a:ext cx="8229600" cy="387798"/>
          </a:xfrm>
        </p:spPr>
        <p:txBody>
          <a:bodyPr/>
          <a:lstStyle/>
          <a:p>
            <a:r>
              <a:rPr lang="en-US" dirty="0">
                <a:cs typeface="Tahoma" panose="020B0604030504040204" pitchFamily="34" charset="0"/>
              </a:rPr>
              <a:t>Safe Operating Practices</a:t>
            </a:r>
          </a:p>
        </p:txBody>
      </p:sp>
      <p:sp>
        <p:nvSpPr>
          <p:cNvPr id="2" name="Content Placeholder 11">
            <a:extLst>
              <a:ext uri="{FF2B5EF4-FFF2-40B4-BE49-F238E27FC236}">
                <a16:creationId xmlns:a16="http://schemas.microsoft.com/office/drawing/2014/main" id="{A79F7ED7-414C-8A49-8AFC-2DEA2615FB1E}"/>
              </a:ext>
            </a:extLst>
          </p:cNvPr>
          <p:cNvSpPr>
            <a:spLocks noGrp="1"/>
          </p:cNvSpPr>
          <p:nvPr>
            <p:ph sz="quarter" idx="14"/>
          </p:nvPr>
        </p:nvSpPr>
        <p:spPr>
          <a:xfrm>
            <a:off x="457199" y="1022756"/>
            <a:ext cx="3908324" cy="3097987"/>
          </a:xfrm>
        </p:spPr>
        <p:txBody>
          <a:bodyPr/>
          <a:lstStyle/>
          <a:p>
            <a:pPr marL="0" indent="0">
              <a:buNone/>
            </a:pPr>
            <a:r>
              <a:rPr lang="en-US" dirty="0"/>
              <a:t>Prior to Operating:</a:t>
            </a:r>
          </a:p>
          <a:p>
            <a:r>
              <a:rPr lang="en-US" dirty="0"/>
              <a:t>Plan your route of travel.</a:t>
            </a:r>
          </a:p>
          <a:p>
            <a:r>
              <a:rPr lang="en-US" dirty="0"/>
              <a:t>Identify narrow aisles and take extra precautions. </a:t>
            </a:r>
          </a:p>
          <a:p>
            <a:r>
              <a:rPr lang="en-US" dirty="0"/>
              <a:t>Prepare your set-point.</a:t>
            </a:r>
          </a:p>
          <a:p>
            <a:pPr marL="457200" indent="-457200">
              <a:buFont typeface="+mj-lt"/>
              <a:buAutoNum type="arabicPeriod"/>
            </a:pPr>
            <a:endParaRPr lang="en-US" dirty="0"/>
          </a:p>
        </p:txBody>
      </p:sp>
      <p:pic>
        <p:nvPicPr>
          <p:cNvPr id="3" name="Picture 2">
            <a:extLst>
              <a:ext uri="{FF2B5EF4-FFF2-40B4-BE49-F238E27FC236}">
                <a16:creationId xmlns:a16="http://schemas.microsoft.com/office/drawing/2014/main" id="{4DDEA2B3-002B-4579-E227-32F75BCF1726}"/>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5053782" y="989850"/>
            <a:ext cx="3350342" cy="2543963"/>
          </a:xfrm>
          <a:prstGeom prst="rect">
            <a:avLst/>
          </a:prstGeom>
        </p:spPr>
      </p:pic>
    </p:spTree>
    <p:extLst>
      <p:ext uri="{BB962C8B-B14F-4D97-AF65-F5344CB8AC3E}">
        <p14:creationId xmlns:p14="http://schemas.microsoft.com/office/powerpoint/2010/main" val="10549312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FEA655-417A-97AB-648B-0E77E65C5EB2}"/>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E24C6C7B-F760-874C-BFDA-BC34C62DA5A9}"/>
              </a:ext>
            </a:extLst>
          </p:cNvPr>
          <p:cNvSpPr>
            <a:spLocks noGrp="1"/>
          </p:cNvSpPr>
          <p:nvPr>
            <p:ph type="body" sz="quarter" idx="12"/>
          </p:nvPr>
        </p:nvSpPr>
        <p:spPr>
          <a:xfrm>
            <a:off x="457200" y="457200"/>
            <a:ext cx="8229600" cy="387798"/>
          </a:xfrm>
        </p:spPr>
        <p:txBody>
          <a:bodyPr/>
          <a:lstStyle/>
          <a:p>
            <a:r>
              <a:rPr lang="en-US" dirty="0">
                <a:cs typeface="Tahoma" panose="020B0604030504040204" pitchFamily="34" charset="0"/>
              </a:rPr>
              <a:t>Safe Operating Practices</a:t>
            </a:r>
          </a:p>
        </p:txBody>
      </p:sp>
      <p:sp>
        <p:nvSpPr>
          <p:cNvPr id="2" name="Content Placeholder 11">
            <a:extLst>
              <a:ext uri="{FF2B5EF4-FFF2-40B4-BE49-F238E27FC236}">
                <a16:creationId xmlns:a16="http://schemas.microsoft.com/office/drawing/2014/main" id="{803C52E6-7BDF-4D82-498C-49EA9457120A}"/>
              </a:ext>
            </a:extLst>
          </p:cNvPr>
          <p:cNvSpPr>
            <a:spLocks noGrp="1"/>
          </p:cNvSpPr>
          <p:nvPr>
            <p:ph sz="quarter" idx="14"/>
          </p:nvPr>
        </p:nvSpPr>
        <p:spPr>
          <a:xfrm>
            <a:off x="457199" y="1022756"/>
            <a:ext cx="3908324" cy="3097987"/>
          </a:xfrm>
        </p:spPr>
        <p:txBody>
          <a:bodyPr/>
          <a:lstStyle/>
          <a:p>
            <a:pPr marL="0" indent="0">
              <a:buNone/>
            </a:pPr>
            <a:r>
              <a:rPr lang="en-US" dirty="0"/>
              <a:t>Entering and Exiting a Forklift:</a:t>
            </a:r>
          </a:p>
          <a:p>
            <a:r>
              <a:rPr lang="en-US" dirty="0"/>
              <a:t>Use a three-point contact.</a:t>
            </a:r>
          </a:p>
          <a:p>
            <a:r>
              <a:rPr lang="en-US" dirty="0"/>
              <a:t>Never jump.</a:t>
            </a:r>
          </a:p>
          <a:p>
            <a:r>
              <a:rPr lang="en-US" dirty="0"/>
              <a:t>Keep the steps and floor of the forklift clean and clear.</a:t>
            </a:r>
          </a:p>
        </p:txBody>
      </p:sp>
      <p:pic>
        <p:nvPicPr>
          <p:cNvPr id="4" name="Picture 3">
            <a:extLst>
              <a:ext uri="{FF2B5EF4-FFF2-40B4-BE49-F238E27FC236}">
                <a16:creationId xmlns:a16="http://schemas.microsoft.com/office/drawing/2014/main" id="{F57E4841-9E94-37A9-2B7E-970A53FCFF05}"/>
              </a:ext>
            </a:extLst>
          </p:cNvPr>
          <p:cNvPicPr>
            <a:picLocks noChangeAspect="1"/>
          </p:cNvPicPr>
          <p:nvPr/>
        </p:nvPicPr>
        <p:blipFill>
          <a:blip r:embed="rId3"/>
          <a:stretch/>
        </p:blipFill>
        <p:spPr>
          <a:xfrm>
            <a:off x="4572000" y="844998"/>
            <a:ext cx="4038600" cy="2692400"/>
          </a:xfrm>
          <a:prstGeom prst="rect">
            <a:avLst/>
          </a:prstGeom>
        </p:spPr>
      </p:pic>
    </p:spTree>
    <p:extLst>
      <p:ext uri="{BB962C8B-B14F-4D97-AF65-F5344CB8AC3E}">
        <p14:creationId xmlns:p14="http://schemas.microsoft.com/office/powerpoint/2010/main" val="31962141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9F1B2-8827-DF97-10FC-C9292A5F247E}"/>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6D34002A-48D2-2FFD-F11F-D3C8EDB68553}"/>
              </a:ext>
            </a:extLst>
          </p:cNvPr>
          <p:cNvSpPr>
            <a:spLocks noGrp="1"/>
          </p:cNvSpPr>
          <p:nvPr>
            <p:ph type="body" sz="quarter" idx="12"/>
          </p:nvPr>
        </p:nvSpPr>
        <p:spPr>
          <a:xfrm>
            <a:off x="457200" y="457200"/>
            <a:ext cx="8229600" cy="387798"/>
          </a:xfrm>
        </p:spPr>
        <p:txBody>
          <a:bodyPr/>
          <a:lstStyle/>
          <a:p>
            <a:r>
              <a:rPr lang="en-US" dirty="0">
                <a:cs typeface="Tahoma" panose="020B0604030504040204" pitchFamily="34" charset="0"/>
              </a:rPr>
              <a:t>Safe Operating Practices</a:t>
            </a:r>
          </a:p>
        </p:txBody>
      </p:sp>
      <p:sp>
        <p:nvSpPr>
          <p:cNvPr id="2" name="Content Placeholder 11">
            <a:extLst>
              <a:ext uri="{FF2B5EF4-FFF2-40B4-BE49-F238E27FC236}">
                <a16:creationId xmlns:a16="http://schemas.microsoft.com/office/drawing/2014/main" id="{027695EA-B744-D25F-D9A2-4F32C995DAE2}"/>
              </a:ext>
            </a:extLst>
          </p:cNvPr>
          <p:cNvSpPr>
            <a:spLocks noGrp="1"/>
          </p:cNvSpPr>
          <p:nvPr>
            <p:ph sz="quarter" idx="14"/>
          </p:nvPr>
        </p:nvSpPr>
        <p:spPr>
          <a:xfrm>
            <a:off x="457199" y="1022756"/>
            <a:ext cx="3908324" cy="3097987"/>
          </a:xfrm>
        </p:spPr>
        <p:txBody>
          <a:bodyPr/>
          <a:lstStyle/>
          <a:p>
            <a:pPr marL="0" indent="0">
              <a:buNone/>
            </a:pPr>
            <a:r>
              <a:rPr lang="en-US" dirty="0"/>
              <a:t>Seat Belts:</a:t>
            </a:r>
          </a:p>
          <a:p>
            <a:r>
              <a:rPr lang="en-US" dirty="0"/>
              <a:t>Use your seat belt at all times.</a:t>
            </a:r>
          </a:p>
          <a:p>
            <a:r>
              <a:rPr lang="en-US" dirty="0"/>
              <a:t>Report any maintenance issues with your seat belt. </a:t>
            </a:r>
          </a:p>
          <a:p>
            <a:r>
              <a:rPr lang="en-US" dirty="0"/>
              <a:t>Do not allow people to ride on the forklift</a:t>
            </a:r>
          </a:p>
        </p:txBody>
      </p:sp>
      <p:pic>
        <p:nvPicPr>
          <p:cNvPr id="3" name="Picture 2">
            <a:extLst>
              <a:ext uri="{FF2B5EF4-FFF2-40B4-BE49-F238E27FC236}">
                <a16:creationId xmlns:a16="http://schemas.microsoft.com/office/drawing/2014/main" id="{02BA67D8-A9D8-42C8-670E-4AD5D9D55930}"/>
              </a:ext>
            </a:extLst>
          </p:cNvPr>
          <p:cNvPicPr>
            <a:picLocks noChangeAspect="1"/>
          </p:cNvPicPr>
          <p:nvPr/>
        </p:nvPicPr>
        <p:blipFill>
          <a:blip r:embed="rId3"/>
          <a:srcRect/>
          <a:stretch/>
        </p:blipFill>
        <p:spPr>
          <a:xfrm>
            <a:off x="4572000" y="1022756"/>
            <a:ext cx="4114800" cy="2743200"/>
          </a:xfrm>
          <a:prstGeom prst="rect">
            <a:avLst/>
          </a:prstGeom>
        </p:spPr>
      </p:pic>
    </p:spTree>
    <p:extLst>
      <p:ext uri="{BB962C8B-B14F-4D97-AF65-F5344CB8AC3E}">
        <p14:creationId xmlns:p14="http://schemas.microsoft.com/office/powerpoint/2010/main" val="21912844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BA316-53D1-9A01-33EF-A3F6CC59F792}"/>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BF99F1E2-A2E5-E73A-B7E2-8922D36D530F}"/>
              </a:ext>
            </a:extLst>
          </p:cNvPr>
          <p:cNvSpPr>
            <a:spLocks noGrp="1"/>
          </p:cNvSpPr>
          <p:nvPr>
            <p:ph type="body" sz="quarter" idx="12"/>
          </p:nvPr>
        </p:nvSpPr>
        <p:spPr>
          <a:xfrm>
            <a:off x="457200" y="457200"/>
            <a:ext cx="8229600" cy="387798"/>
          </a:xfrm>
        </p:spPr>
        <p:txBody>
          <a:bodyPr/>
          <a:lstStyle/>
          <a:p>
            <a:r>
              <a:rPr lang="en-US" dirty="0">
                <a:cs typeface="Tahoma" panose="020B0604030504040204" pitchFamily="34" charset="0"/>
              </a:rPr>
              <a:t>Forklift Accident Video</a:t>
            </a:r>
          </a:p>
        </p:txBody>
      </p:sp>
      <p:pic>
        <p:nvPicPr>
          <p:cNvPr id="3" name="Forklift Unloading Truck Accident">
            <a:hlinkClick r:id="" action="ppaction://media"/>
            <a:extLst>
              <a:ext uri="{FF2B5EF4-FFF2-40B4-BE49-F238E27FC236}">
                <a16:creationId xmlns:a16="http://schemas.microsoft.com/office/drawing/2014/main" id="{0BFFA909-15B3-29EE-3B39-E8620605169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86927" y="944428"/>
            <a:ext cx="6400800" cy="3600451"/>
          </a:xfrm>
          <a:prstGeom prst="rect">
            <a:avLst/>
          </a:prstGeom>
        </p:spPr>
      </p:pic>
    </p:spTree>
    <p:extLst>
      <p:ext uri="{BB962C8B-B14F-4D97-AF65-F5344CB8AC3E}">
        <p14:creationId xmlns:p14="http://schemas.microsoft.com/office/powerpoint/2010/main" val="2294642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5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D035F5-B549-FCC9-B5AD-2B657DD304A1}"/>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E30F7039-61F2-2D99-4F38-99FCE1C83D81}"/>
              </a:ext>
            </a:extLst>
          </p:cNvPr>
          <p:cNvSpPr>
            <a:spLocks noGrp="1"/>
          </p:cNvSpPr>
          <p:nvPr>
            <p:ph type="body" sz="quarter" idx="12"/>
          </p:nvPr>
        </p:nvSpPr>
        <p:spPr>
          <a:xfrm>
            <a:off x="457200" y="457200"/>
            <a:ext cx="8229600" cy="387798"/>
          </a:xfrm>
        </p:spPr>
        <p:txBody>
          <a:bodyPr/>
          <a:lstStyle/>
          <a:p>
            <a:r>
              <a:rPr lang="en-US" dirty="0">
                <a:cs typeface="Tahoma" panose="020B0604030504040204" pitchFamily="34" charset="0"/>
              </a:rPr>
              <a:t>Safe Operating Practices</a:t>
            </a:r>
          </a:p>
        </p:txBody>
      </p:sp>
      <p:sp>
        <p:nvSpPr>
          <p:cNvPr id="2" name="Content Placeholder 11">
            <a:extLst>
              <a:ext uri="{FF2B5EF4-FFF2-40B4-BE49-F238E27FC236}">
                <a16:creationId xmlns:a16="http://schemas.microsoft.com/office/drawing/2014/main" id="{9A8D0029-EA1C-5225-9F7A-C53248CAE1CD}"/>
              </a:ext>
            </a:extLst>
          </p:cNvPr>
          <p:cNvSpPr>
            <a:spLocks noGrp="1"/>
          </p:cNvSpPr>
          <p:nvPr>
            <p:ph sz="quarter" idx="14"/>
          </p:nvPr>
        </p:nvSpPr>
        <p:spPr>
          <a:xfrm>
            <a:off x="457199" y="1022757"/>
            <a:ext cx="4454014" cy="2236638"/>
          </a:xfrm>
        </p:spPr>
        <p:txBody>
          <a:bodyPr/>
          <a:lstStyle/>
          <a:p>
            <a:pPr marL="0" indent="0">
              <a:buNone/>
            </a:pPr>
            <a:r>
              <a:rPr lang="en-US" dirty="0"/>
              <a:t>If your sit-down forklift is tipping over:</a:t>
            </a:r>
          </a:p>
          <a:p>
            <a:r>
              <a:rPr lang="en-US" dirty="0"/>
              <a:t>Never jump out of the forklift.</a:t>
            </a:r>
          </a:p>
          <a:p>
            <a:r>
              <a:rPr lang="en-US" dirty="0"/>
              <a:t>Plant your feet on the forklift’s floor.</a:t>
            </a:r>
          </a:p>
          <a:p>
            <a:r>
              <a:rPr lang="en-US" dirty="0"/>
              <a:t>Grasp the steering wheel.</a:t>
            </a:r>
          </a:p>
          <a:p>
            <a:r>
              <a:rPr lang="en-US" dirty="0"/>
              <a:t>Lean forward and away from the impact.</a:t>
            </a:r>
          </a:p>
          <a:p>
            <a:r>
              <a:rPr lang="en-US" dirty="0"/>
              <a:t>Always wear your seat belt!</a:t>
            </a:r>
          </a:p>
        </p:txBody>
      </p:sp>
      <p:sp>
        <p:nvSpPr>
          <p:cNvPr id="9" name="Rectangle 8">
            <a:extLst>
              <a:ext uri="{FF2B5EF4-FFF2-40B4-BE49-F238E27FC236}">
                <a16:creationId xmlns:a16="http://schemas.microsoft.com/office/drawing/2014/main" id="{4D5181EA-0109-AEDF-4C20-59D0909C5BFD}"/>
              </a:ext>
            </a:extLst>
          </p:cNvPr>
          <p:cNvSpPr/>
          <p:nvPr/>
        </p:nvSpPr>
        <p:spPr>
          <a:xfrm>
            <a:off x="1142670" y="3353564"/>
            <a:ext cx="3473580" cy="707886"/>
          </a:xfrm>
          <a:prstGeom prst="rect">
            <a:avLst/>
          </a:prstGeom>
        </p:spPr>
        <p:txBody>
          <a:bodyPr wrap="square">
            <a:spAutoFit/>
          </a:bodyPr>
          <a:lstStyle/>
          <a:p>
            <a:pPr eaLnBrk="0" fontAlgn="base" hangingPunct="0">
              <a:spcBef>
                <a:spcPct val="0"/>
              </a:spcBef>
              <a:spcAft>
                <a:spcPct val="0"/>
              </a:spcAft>
              <a:buClrTx/>
              <a:buFontTx/>
              <a:buNone/>
            </a:pPr>
            <a:r>
              <a:rPr lang="en-US" sz="2000" kern="1200" dirty="0">
                <a:solidFill>
                  <a:srgbClr val="3D3D3D"/>
                </a:solidFill>
                <a:ea typeface="Roboto Condensed Light" panose="02000000000000000000" pitchFamily="2" charset="0"/>
                <a:cs typeface="Tahoma" panose="020B0604030504040204" pitchFamily="34" charset="0"/>
              </a:rPr>
              <a:t>Tip-over procedures may differ in other types of forklifts.</a:t>
            </a:r>
          </a:p>
        </p:txBody>
      </p:sp>
      <p:pic>
        <p:nvPicPr>
          <p:cNvPr id="10" name="Graphic 9" descr="Warning with solid fill">
            <a:extLst>
              <a:ext uri="{FF2B5EF4-FFF2-40B4-BE49-F238E27FC236}">
                <a16:creationId xmlns:a16="http://schemas.microsoft.com/office/drawing/2014/main" id="{29072EAD-B16B-DB2D-D847-D6153C21D3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7199" y="3412857"/>
            <a:ext cx="589300" cy="589300"/>
          </a:xfrm>
          <a:prstGeom prst="rect">
            <a:avLst/>
          </a:prstGeom>
        </p:spPr>
      </p:pic>
      <p:pic>
        <p:nvPicPr>
          <p:cNvPr id="11" name="Picture 10">
            <a:extLst>
              <a:ext uri="{FF2B5EF4-FFF2-40B4-BE49-F238E27FC236}">
                <a16:creationId xmlns:a16="http://schemas.microsoft.com/office/drawing/2014/main" id="{3447F176-2081-C6EA-3E34-03840D4123A5}"/>
              </a:ext>
            </a:extLst>
          </p:cNvPr>
          <p:cNvPicPr>
            <a:picLocks noChangeAspect="1"/>
          </p:cNvPicPr>
          <p:nvPr/>
        </p:nvPicPr>
        <p:blipFill>
          <a:blip r:embed="rId5"/>
          <a:srcRect/>
          <a:stretch/>
        </p:blipFill>
        <p:spPr>
          <a:xfrm>
            <a:off x="4858180" y="292123"/>
            <a:ext cx="3828620" cy="3828620"/>
          </a:xfrm>
          <a:prstGeom prst="rect">
            <a:avLst/>
          </a:prstGeom>
        </p:spPr>
      </p:pic>
    </p:spTree>
    <p:extLst>
      <p:ext uri="{BB962C8B-B14F-4D97-AF65-F5344CB8AC3E}">
        <p14:creationId xmlns:p14="http://schemas.microsoft.com/office/powerpoint/2010/main" val="769158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1BB39-9BB0-B4FC-9394-10467CE2154F}"/>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B3F9A8A3-C191-A275-8E74-4CBB2768240D}"/>
              </a:ext>
            </a:extLst>
          </p:cNvPr>
          <p:cNvSpPr>
            <a:spLocks noGrp="1"/>
          </p:cNvSpPr>
          <p:nvPr>
            <p:ph type="body" sz="quarter" idx="12"/>
          </p:nvPr>
        </p:nvSpPr>
        <p:spPr>
          <a:xfrm>
            <a:off x="457200" y="457200"/>
            <a:ext cx="8229600" cy="387798"/>
          </a:xfrm>
        </p:spPr>
        <p:txBody>
          <a:bodyPr/>
          <a:lstStyle/>
          <a:p>
            <a:r>
              <a:rPr lang="en-US" dirty="0">
                <a:cs typeface="Tahoma" panose="020B0604030504040204" pitchFamily="34" charset="0"/>
              </a:rPr>
              <a:t>Safe Operating Practices</a:t>
            </a:r>
          </a:p>
        </p:txBody>
      </p:sp>
      <p:sp>
        <p:nvSpPr>
          <p:cNvPr id="2" name="Content Placeholder 11">
            <a:extLst>
              <a:ext uri="{FF2B5EF4-FFF2-40B4-BE49-F238E27FC236}">
                <a16:creationId xmlns:a16="http://schemas.microsoft.com/office/drawing/2014/main" id="{516CBF3D-13E4-E6FA-8752-F7B44FFA6E09}"/>
              </a:ext>
            </a:extLst>
          </p:cNvPr>
          <p:cNvSpPr>
            <a:spLocks noGrp="1"/>
          </p:cNvSpPr>
          <p:nvPr>
            <p:ph sz="quarter" idx="14"/>
          </p:nvPr>
        </p:nvSpPr>
        <p:spPr>
          <a:xfrm>
            <a:off x="457199" y="1022757"/>
            <a:ext cx="4454014" cy="2236638"/>
          </a:xfrm>
        </p:spPr>
        <p:txBody>
          <a:bodyPr/>
          <a:lstStyle/>
          <a:p>
            <a:pPr marL="0" indent="0">
              <a:buNone/>
            </a:pPr>
            <a:r>
              <a:rPr lang="en-US" dirty="0"/>
              <a:t>Forklift Specific Challenges:</a:t>
            </a:r>
          </a:p>
          <a:p>
            <a:r>
              <a:rPr lang="en-US" dirty="0"/>
              <a:t>Variable weight</a:t>
            </a:r>
          </a:p>
          <a:p>
            <a:r>
              <a:rPr lang="en-US" dirty="0"/>
              <a:t>Lack of suspension</a:t>
            </a:r>
          </a:p>
          <a:p>
            <a:r>
              <a:rPr lang="en-US" dirty="0"/>
              <a:t>Rear-wheel steering</a:t>
            </a:r>
          </a:p>
          <a:p>
            <a:r>
              <a:rPr lang="en-US" dirty="0"/>
              <a:t>Long stopping distance</a:t>
            </a:r>
          </a:p>
        </p:txBody>
      </p:sp>
      <p:pic>
        <p:nvPicPr>
          <p:cNvPr id="5" name="Picture 4">
            <a:extLst>
              <a:ext uri="{FF2B5EF4-FFF2-40B4-BE49-F238E27FC236}">
                <a16:creationId xmlns:a16="http://schemas.microsoft.com/office/drawing/2014/main" id="{F056B5F8-1A09-CBF1-4777-35364E78EDBB}"/>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5167214" y="671378"/>
            <a:ext cx="3271936" cy="3104535"/>
          </a:xfrm>
          <a:prstGeom prst="rect">
            <a:avLst/>
          </a:prstGeom>
        </p:spPr>
      </p:pic>
    </p:spTree>
    <p:extLst>
      <p:ext uri="{BB962C8B-B14F-4D97-AF65-F5344CB8AC3E}">
        <p14:creationId xmlns:p14="http://schemas.microsoft.com/office/powerpoint/2010/main" val="13352556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05D331-197E-DF00-972A-A89971467955}"/>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F1CD1262-F49F-DCD4-DFDB-314B8161A796}"/>
              </a:ext>
            </a:extLst>
          </p:cNvPr>
          <p:cNvSpPr>
            <a:spLocks noGrp="1"/>
          </p:cNvSpPr>
          <p:nvPr>
            <p:ph type="body" sz="quarter" idx="12"/>
          </p:nvPr>
        </p:nvSpPr>
        <p:spPr>
          <a:xfrm>
            <a:off x="457200" y="457200"/>
            <a:ext cx="8229600" cy="387798"/>
          </a:xfrm>
        </p:spPr>
        <p:txBody>
          <a:bodyPr/>
          <a:lstStyle/>
          <a:p>
            <a:r>
              <a:rPr lang="en-US" dirty="0">
                <a:cs typeface="Tahoma" panose="020B0604030504040204" pitchFamily="34" charset="0"/>
              </a:rPr>
              <a:t>Forklift Accident Video</a:t>
            </a:r>
          </a:p>
        </p:txBody>
      </p:sp>
      <p:pic>
        <p:nvPicPr>
          <p:cNvPr id="2" name="Forklift Dock Truck Accident">
            <a:hlinkClick r:id="" action="ppaction://media"/>
            <a:extLst>
              <a:ext uri="{FF2B5EF4-FFF2-40B4-BE49-F238E27FC236}">
                <a16:creationId xmlns:a16="http://schemas.microsoft.com/office/drawing/2014/main" id="{5E5825C5-6FA0-53A0-C1EE-D27CC44164A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98465" y="930312"/>
            <a:ext cx="7147070" cy="4020227"/>
          </a:xfrm>
          <a:prstGeom prst="rect">
            <a:avLst/>
          </a:prstGeom>
        </p:spPr>
      </p:pic>
    </p:spTree>
    <p:extLst>
      <p:ext uri="{BB962C8B-B14F-4D97-AF65-F5344CB8AC3E}">
        <p14:creationId xmlns:p14="http://schemas.microsoft.com/office/powerpoint/2010/main" val="1691690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1B1B8-D0EE-9059-0798-54124912997C}"/>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B7525773-F9DF-4779-F438-291B398F15F4}"/>
              </a:ext>
            </a:extLst>
          </p:cNvPr>
          <p:cNvSpPr>
            <a:spLocks noGrp="1"/>
          </p:cNvSpPr>
          <p:nvPr>
            <p:ph type="body" sz="quarter" idx="12"/>
          </p:nvPr>
        </p:nvSpPr>
        <p:spPr>
          <a:xfrm>
            <a:off x="457200" y="457200"/>
            <a:ext cx="8229600" cy="387798"/>
          </a:xfrm>
        </p:spPr>
        <p:txBody>
          <a:bodyPr/>
          <a:lstStyle/>
          <a:p>
            <a:r>
              <a:rPr lang="en-US" dirty="0">
                <a:cs typeface="Tahoma" panose="020B0604030504040204" pitchFamily="34" charset="0"/>
              </a:rPr>
              <a:t>Safe Operating Practices</a:t>
            </a:r>
          </a:p>
        </p:txBody>
      </p:sp>
      <p:sp>
        <p:nvSpPr>
          <p:cNvPr id="2" name="Content Placeholder 11">
            <a:extLst>
              <a:ext uri="{FF2B5EF4-FFF2-40B4-BE49-F238E27FC236}">
                <a16:creationId xmlns:a16="http://schemas.microsoft.com/office/drawing/2014/main" id="{A2ADACFC-3706-F849-C253-D6F493B5F1EF}"/>
              </a:ext>
            </a:extLst>
          </p:cNvPr>
          <p:cNvSpPr>
            <a:spLocks noGrp="1"/>
          </p:cNvSpPr>
          <p:nvPr>
            <p:ph sz="quarter" idx="14"/>
          </p:nvPr>
        </p:nvSpPr>
        <p:spPr>
          <a:xfrm>
            <a:off x="457199" y="1022757"/>
            <a:ext cx="4454014" cy="2753156"/>
          </a:xfrm>
        </p:spPr>
        <p:txBody>
          <a:bodyPr/>
          <a:lstStyle/>
          <a:p>
            <a:pPr marL="0" indent="0">
              <a:buNone/>
            </a:pPr>
            <a:r>
              <a:rPr lang="en-US" dirty="0"/>
              <a:t>When driving a forklift with a load</a:t>
            </a:r>
          </a:p>
          <a:p>
            <a:r>
              <a:rPr lang="en-US" dirty="0"/>
              <a:t>Tilt the mast back while traveling.</a:t>
            </a:r>
          </a:p>
          <a:p>
            <a:r>
              <a:rPr lang="en-US" dirty="0"/>
              <a:t>Carry the load as low as possible.</a:t>
            </a:r>
          </a:p>
          <a:p>
            <a:r>
              <a:rPr lang="en-US" dirty="0"/>
              <a:t>Stop and sound the horn at blind intersections.</a:t>
            </a:r>
          </a:p>
          <a:p>
            <a:r>
              <a:rPr lang="en-US" dirty="0"/>
              <a:t>Drive slowly.</a:t>
            </a:r>
          </a:p>
          <a:p>
            <a:r>
              <a:rPr lang="en-US" dirty="0"/>
              <a:t>Look before backing up.</a:t>
            </a:r>
          </a:p>
        </p:txBody>
      </p:sp>
      <p:pic>
        <p:nvPicPr>
          <p:cNvPr id="3" name="Picture 2">
            <a:extLst>
              <a:ext uri="{FF2B5EF4-FFF2-40B4-BE49-F238E27FC236}">
                <a16:creationId xmlns:a16="http://schemas.microsoft.com/office/drawing/2014/main" id="{E2BD8E1B-6F21-FA10-4B0B-A97B475B2320}"/>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4911213" y="1022757"/>
            <a:ext cx="3500295" cy="2753156"/>
          </a:xfrm>
          <a:prstGeom prst="rect">
            <a:avLst/>
          </a:prstGeom>
        </p:spPr>
      </p:pic>
    </p:spTree>
    <p:extLst>
      <p:ext uri="{BB962C8B-B14F-4D97-AF65-F5344CB8AC3E}">
        <p14:creationId xmlns:p14="http://schemas.microsoft.com/office/powerpoint/2010/main" val="42264476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E699F-AD17-603F-0B02-FA19B9B193C2}"/>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1DCA2563-47AE-D35D-DDF0-A7E46E90D2C3}"/>
              </a:ext>
            </a:extLst>
          </p:cNvPr>
          <p:cNvSpPr>
            <a:spLocks noGrp="1"/>
          </p:cNvSpPr>
          <p:nvPr>
            <p:ph type="body" sz="quarter" idx="12"/>
          </p:nvPr>
        </p:nvSpPr>
        <p:spPr>
          <a:xfrm>
            <a:off x="457200" y="457200"/>
            <a:ext cx="8229600" cy="387798"/>
          </a:xfrm>
        </p:spPr>
        <p:txBody>
          <a:bodyPr/>
          <a:lstStyle/>
          <a:p>
            <a:r>
              <a:rPr lang="en-US" dirty="0">
                <a:cs typeface="Tahoma" panose="020B0604030504040204" pitchFamily="34" charset="0"/>
              </a:rPr>
              <a:t>Safe Operating Practices</a:t>
            </a:r>
          </a:p>
        </p:txBody>
      </p:sp>
      <p:sp>
        <p:nvSpPr>
          <p:cNvPr id="2" name="Content Placeholder 11">
            <a:extLst>
              <a:ext uri="{FF2B5EF4-FFF2-40B4-BE49-F238E27FC236}">
                <a16:creationId xmlns:a16="http://schemas.microsoft.com/office/drawing/2014/main" id="{164F12D7-2F8B-1054-8C55-0940C542D395}"/>
              </a:ext>
            </a:extLst>
          </p:cNvPr>
          <p:cNvSpPr>
            <a:spLocks noGrp="1"/>
          </p:cNvSpPr>
          <p:nvPr>
            <p:ph sz="quarter" idx="14"/>
          </p:nvPr>
        </p:nvSpPr>
        <p:spPr>
          <a:xfrm>
            <a:off x="457199" y="1022757"/>
            <a:ext cx="4454014" cy="2753156"/>
          </a:xfrm>
        </p:spPr>
        <p:txBody>
          <a:bodyPr/>
          <a:lstStyle/>
          <a:p>
            <a:pPr marL="0" indent="0">
              <a:buNone/>
            </a:pPr>
            <a:r>
              <a:rPr lang="en-US" dirty="0"/>
              <a:t>Driving with a restricted view:</a:t>
            </a:r>
          </a:p>
          <a:p>
            <a:r>
              <a:rPr lang="en-US" dirty="0"/>
              <a:t>Be aware of your surroundings.</a:t>
            </a:r>
          </a:p>
          <a:p>
            <a:r>
              <a:rPr lang="en-US" dirty="0"/>
              <a:t>Alert others.</a:t>
            </a:r>
          </a:p>
          <a:p>
            <a:r>
              <a:rPr lang="en-US" dirty="0"/>
              <a:t>Drive in reverse with large loads.</a:t>
            </a:r>
          </a:p>
          <a:p>
            <a:r>
              <a:rPr lang="en-US" dirty="0"/>
              <a:t>Block off area to pedestrians</a:t>
            </a:r>
          </a:p>
          <a:p>
            <a:r>
              <a:rPr lang="en-US" dirty="0"/>
              <a:t>Make use of a spotter.</a:t>
            </a:r>
          </a:p>
        </p:txBody>
      </p:sp>
      <p:pic>
        <p:nvPicPr>
          <p:cNvPr id="4" name="Picture 3">
            <a:extLst>
              <a:ext uri="{FF2B5EF4-FFF2-40B4-BE49-F238E27FC236}">
                <a16:creationId xmlns:a16="http://schemas.microsoft.com/office/drawing/2014/main" id="{389C0D5B-A939-8FCE-81CD-B09B6E4E2BA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911213" y="457200"/>
            <a:ext cx="3642360" cy="3421611"/>
          </a:xfrm>
          <a:prstGeom prst="rect">
            <a:avLst/>
          </a:prstGeom>
        </p:spPr>
      </p:pic>
    </p:spTree>
    <p:extLst>
      <p:ext uri="{BB962C8B-B14F-4D97-AF65-F5344CB8AC3E}">
        <p14:creationId xmlns:p14="http://schemas.microsoft.com/office/powerpoint/2010/main" val="19114874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F2585-6B9E-AB5D-3FEF-48F42B324E86}"/>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0661681E-C2C8-8EA6-0BD0-E320EBF30091}"/>
              </a:ext>
            </a:extLst>
          </p:cNvPr>
          <p:cNvSpPr>
            <a:spLocks noGrp="1"/>
          </p:cNvSpPr>
          <p:nvPr>
            <p:ph type="body" sz="quarter" idx="12"/>
          </p:nvPr>
        </p:nvSpPr>
        <p:spPr>
          <a:xfrm>
            <a:off x="457200" y="457200"/>
            <a:ext cx="8229600" cy="387798"/>
          </a:xfrm>
        </p:spPr>
        <p:txBody>
          <a:bodyPr/>
          <a:lstStyle/>
          <a:p>
            <a:r>
              <a:rPr lang="en-US" dirty="0">
                <a:cs typeface="Tahoma" panose="020B0604030504040204" pitchFamily="34" charset="0"/>
              </a:rPr>
              <a:t>Common Mistakes</a:t>
            </a:r>
          </a:p>
        </p:txBody>
      </p:sp>
      <p:sp>
        <p:nvSpPr>
          <p:cNvPr id="2" name="Content Placeholder 11">
            <a:extLst>
              <a:ext uri="{FF2B5EF4-FFF2-40B4-BE49-F238E27FC236}">
                <a16:creationId xmlns:a16="http://schemas.microsoft.com/office/drawing/2014/main" id="{1660639A-9A08-D345-6E6F-4A514FD8E2CF}"/>
              </a:ext>
            </a:extLst>
          </p:cNvPr>
          <p:cNvSpPr>
            <a:spLocks noGrp="1"/>
          </p:cNvSpPr>
          <p:nvPr>
            <p:ph sz="quarter" idx="14"/>
          </p:nvPr>
        </p:nvSpPr>
        <p:spPr>
          <a:xfrm>
            <a:off x="457199" y="1022757"/>
            <a:ext cx="7492182" cy="2753156"/>
          </a:xfrm>
        </p:spPr>
        <p:txBody>
          <a:bodyPr/>
          <a:lstStyle/>
          <a:p>
            <a:pPr marL="0" indent="0">
              <a:buNone/>
            </a:pPr>
            <a:r>
              <a:rPr lang="en-US" dirty="0"/>
              <a:t>Do not:</a:t>
            </a:r>
          </a:p>
          <a:p>
            <a:r>
              <a:rPr lang="en-US" dirty="0"/>
              <a:t>Pass at intersections.</a:t>
            </a:r>
          </a:p>
          <a:p>
            <a:r>
              <a:rPr lang="en-US" dirty="0"/>
              <a:t>Turn sideways on a ramp or inclined area.</a:t>
            </a:r>
          </a:p>
          <a:p>
            <a:r>
              <a:rPr lang="en-US" dirty="0"/>
              <a:t>Use a forklift to tow or push any vehicles or equipment.</a:t>
            </a:r>
          </a:p>
          <a:p>
            <a:r>
              <a:rPr lang="en-US" dirty="0"/>
              <a:t>Exceed the floor load rating.</a:t>
            </a:r>
          </a:p>
          <a:p>
            <a:r>
              <a:rPr lang="en-US" dirty="0"/>
              <a:t>Stick arms or legs outside of the vehicle.</a:t>
            </a:r>
          </a:p>
          <a:p>
            <a:r>
              <a:rPr lang="en-US" dirty="0"/>
              <a:t>Never lift someone that is standing on the forks or a pallet. </a:t>
            </a:r>
          </a:p>
          <a:p>
            <a:r>
              <a:rPr lang="en-US" dirty="0"/>
              <a:t>Never use bent or damaged loading pallets. </a:t>
            </a:r>
          </a:p>
        </p:txBody>
      </p:sp>
      <p:pic>
        <p:nvPicPr>
          <p:cNvPr id="4" name="Picture 3">
            <a:extLst>
              <a:ext uri="{FF2B5EF4-FFF2-40B4-BE49-F238E27FC236}">
                <a16:creationId xmlns:a16="http://schemas.microsoft.com/office/drawing/2014/main" id="{73F95678-C025-3CC1-7D31-9DA6CC1653B1}"/>
              </a:ext>
            </a:extLst>
          </p:cNvPr>
          <p:cNvPicPr>
            <a:picLocks noChangeAspect="1"/>
          </p:cNvPicPr>
          <p:nvPr/>
        </p:nvPicPr>
        <p:blipFill>
          <a:blip r:embed="rId3"/>
          <a:srcRect/>
          <a:stretch/>
        </p:blipFill>
        <p:spPr>
          <a:xfrm>
            <a:off x="5015166" y="651099"/>
            <a:ext cx="3671634" cy="1223878"/>
          </a:xfrm>
          <a:prstGeom prst="rect">
            <a:avLst/>
          </a:prstGeom>
        </p:spPr>
      </p:pic>
    </p:spTree>
    <p:extLst>
      <p:ext uri="{BB962C8B-B14F-4D97-AF65-F5344CB8AC3E}">
        <p14:creationId xmlns:p14="http://schemas.microsoft.com/office/powerpoint/2010/main" val="18710749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6C0DE-C3B7-8DDD-F00B-101C83B76A9C}"/>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A7CB18B-42D6-BD39-C950-B5451DEC3DD6}"/>
              </a:ext>
            </a:extLst>
          </p:cNvPr>
          <p:cNvSpPr>
            <a:spLocks noGrp="1"/>
          </p:cNvSpPr>
          <p:nvPr>
            <p:ph sz="quarter" idx="14"/>
          </p:nvPr>
        </p:nvSpPr>
        <p:spPr>
          <a:xfrm>
            <a:off x="457200" y="1077138"/>
            <a:ext cx="8229600" cy="2710062"/>
          </a:xfrm>
        </p:spPr>
        <p:txBody>
          <a:bodyPr/>
          <a:lstStyle/>
          <a:p>
            <a:pPr marL="0" indent="0">
              <a:buNone/>
            </a:pPr>
            <a:r>
              <a:rPr lang="en-US" sz="1800" dirty="0"/>
              <a:t>Review Fed OSHA 1910.178 standard at:</a:t>
            </a:r>
            <a:br>
              <a:rPr lang="en-US" sz="1800" dirty="0"/>
            </a:br>
            <a:r>
              <a:rPr lang="en-US" sz="1800" dirty="0">
                <a:hlinkClick r:id="rId3"/>
              </a:rPr>
              <a:t>https://www.osha.gov/laws-regs/regulations/standardnumber/1910/1910.178</a:t>
            </a:r>
            <a:r>
              <a:rPr lang="en-US" sz="1800" dirty="0"/>
              <a:t> </a:t>
            </a:r>
          </a:p>
        </p:txBody>
      </p:sp>
      <p:sp>
        <p:nvSpPr>
          <p:cNvPr id="6" name="Text Placeholder 5">
            <a:extLst>
              <a:ext uri="{FF2B5EF4-FFF2-40B4-BE49-F238E27FC236}">
                <a16:creationId xmlns:a16="http://schemas.microsoft.com/office/drawing/2014/main" id="{FDAA515B-7FD4-DF97-02AD-9A07CE4CEAB6}"/>
              </a:ext>
            </a:extLst>
          </p:cNvPr>
          <p:cNvSpPr>
            <a:spLocks noGrp="1"/>
          </p:cNvSpPr>
          <p:nvPr>
            <p:ph type="body" sz="quarter" idx="12"/>
          </p:nvPr>
        </p:nvSpPr>
        <p:spPr>
          <a:xfrm>
            <a:off x="457200" y="457200"/>
            <a:ext cx="8229600" cy="387798"/>
          </a:xfrm>
        </p:spPr>
        <p:txBody>
          <a:bodyPr/>
          <a:lstStyle/>
          <a:p>
            <a:r>
              <a:rPr lang="en-US" dirty="0"/>
              <a:t>FED OSHA 1910.178 Powered Industrial Trucks</a:t>
            </a:r>
          </a:p>
        </p:txBody>
      </p:sp>
      <p:pic>
        <p:nvPicPr>
          <p:cNvPr id="3" name="Picture 2">
            <a:hlinkClick r:id="rId3"/>
            <a:extLst>
              <a:ext uri="{FF2B5EF4-FFF2-40B4-BE49-F238E27FC236}">
                <a16:creationId xmlns:a16="http://schemas.microsoft.com/office/drawing/2014/main" id="{377C6352-0962-9496-E540-38DCCAB6A92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272"/>
          <a:stretch/>
        </p:blipFill>
        <p:spPr>
          <a:xfrm>
            <a:off x="2564369" y="1802400"/>
            <a:ext cx="4015262" cy="2411367"/>
          </a:xfrm>
          <a:prstGeom prst="rect">
            <a:avLst/>
          </a:prstGeom>
        </p:spPr>
      </p:pic>
    </p:spTree>
    <p:extLst>
      <p:ext uri="{BB962C8B-B14F-4D97-AF65-F5344CB8AC3E}">
        <p14:creationId xmlns:p14="http://schemas.microsoft.com/office/powerpoint/2010/main" val="2060050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9AC5B-63EB-1CAE-A349-F69ACA69C6D4}"/>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E5D39658-BD23-E384-7459-69E0AB594EBD}"/>
              </a:ext>
            </a:extLst>
          </p:cNvPr>
          <p:cNvSpPr>
            <a:spLocks noGrp="1"/>
          </p:cNvSpPr>
          <p:nvPr>
            <p:ph type="body" sz="quarter" idx="12"/>
          </p:nvPr>
        </p:nvSpPr>
        <p:spPr>
          <a:xfrm>
            <a:off x="457200" y="457200"/>
            <a:ext cx="8229600" cy="387798"/>
          </a:xfrm>
        </p:spPr>
        <p:txBody>
          <a:bodyPr/>
          <a:lstStyle/>
          <a:p>
            <a:r>
              <a:rPr lang="en-US" dirty="0">
                <a:cs typeface="Tahoma" panose="020B0604030504040204" pitchFamily="34" charset="0"/>
              </a:rPr>
              <a:t>Safe Operating Practices</a:t>
            </a:r>
          </a:p>
        </p:txBody>
      </p:sp>
      <p:pic>
        <p:nvPicPr>
          <p:cNvPr id="7" name="Picture 6">
            <a:extLst>
              <a:ext uri="{FF2B5EF4-FFF2-40B4-BE49-F238E27FC236}">
                <a16:creationId xmlns:a16="http://schemas.microsoft.com/office/drawing/2014/main" id="{ED35FCFA-E005-D3AA-6192-2CB2468D89A5}"/>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3982267" y="1531689"/>
            <a:ext cx="1731916" cy="1731916"/>
          </a:xfrm>
          <a:prstGeom prst="rect">
            <a:avLst/>
          </a:prstGeom>
        </p:spPr>
      </p:pic>
      <p:sp>
        <p:nvSpPr>
          <p:cNvPr id="8" name="Oval 7">
            <a:extLst>
              <a:ext uri="{FF2B5EF4-FFF2-40B4-BE49-F238E27FC236}">
                <a16:creationId xmlns:a16="http://schemas.microsoft.com/office/drawing/2014/main" id="{5374FF5E-4386-1563-DBE7-11B94E499B28}"/>
              </a:ext>
            </a:extLst>
          </p:cNvPr>
          <p:cNvSpPr/>
          <p:nvPr/>
        </p:nvSpPr>
        <p:spPr>
          <a:xfrm>
            <a:off x="3912441" y="1635966"/>
            <a:ext cx="1871568" cy="1871568"/>
          </a:xfrm>
          <a:prstGeom prst="ellipse">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Oval 8">
            <a:extLst>
              <a:ext uri="{FF2B5EF4-FFF2-40B4-BE49-F238E27FC236}">
                <a16:creationId xmlns:a16="http://schemas.microsoft.com/office/drawing/2014/main" id="{B494B1F5-82F6-CB78-9775-1B6E84C59242}"/>
              </a:ext>
            </a:extLst>
          </p:cNvPr>
          <p:cNvSpPr/>
          <p:nvPr/>
        </p:nvSpPr>
        <p:spPr>
          <a:xfrm>
            <a:off x="3143250" y="866775"/>
            <a:ext cx="3409950" cy="3409950"/>
          </a:xfrm>
          <a:prstGeom prst="ellipse">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TextBox 9">
            <a:extLst>
              <a:ext uri="{FF2B5EF4-FFF2-40B4-BE49-F238E27FC236}">
                <a16:creationId xmlns:a16="http://schemas.microsoft.com/office/drawing/2014/main" id="{6BC49864-3BB7-A303-DB2B-5DD31821123D}"/>
              </a:ext>
            </a:extLst>
          </p:cNvPr>
          <p:cNvSpPr txBox="1"/>
          <p:nvPr/>
        </p:nvSpPr>
        <p:spPr>
          <a:xfrm>
            <a:off x="5784009" y="2495549"/>
            <a:ext cx="769191" cy="400110"/>
          </a:xfrm>
          <a:prstGeom prst="rect">
            <a:avLst/>
          </a:prstGeom>
          <a:noFill/>
        </p:spPr>
        <p:txBody>
          <a:bodyPr wrap="square" rtlCol="0">
            <a:spAutoFit/>
          </a:bodyPr>
          <a:lstStyle/>
          <a:p>
            <a:r>
              <a:rPr lang="en-US" sz="2000" dirty="0">
                <a:ea typeface="Roboto Condensed Medium" panose="020B0604020202020204" pitchFamily="2" charset="0"/>
              </a:rPr>
              <a:t>10 ft.</a:t>
            </a:r>
          </a:p>
        </p:txBody>
      </p:sp>
      <p:sp>
        <p:nvSpPr>
          <p:cNvPr id="11" name="TextBox 10">
            <a:extLst>
              <a:ext uri="{FF2B5EF4-FFF2-40B4-BE49-F238E27FC236}">
                <a16:creationId xmlns:a16="http://schemas.microsoft.com/office/drawing/2014/main" id="{9C7BBAF2-1E97-F192-1A82-D080FE7019EC}"/>
              </a:ext>
            </a:extLst>
          </p:cNvPr>
          <p:cNvSpPr txBox="1"/>
          <p:nvPr/>
        </p:nvSpPr>
        <p:spPr>
          <a:xfrm>
            <a:off x="6598161" y="2495549"/>
            <a:ext cx="769191" cy="400110"/>
          </a:xfrm>
          <a:prstGeom prst="rect">
            <a:avLst/>
          </a:prstGeom>
          <a:noFill/>
        </p:spPr>
        <p:txBody>
          <a:bodyPr wrap="square" rtlCol="0">
            <a:spAutoFit/>
          </a:bodyPr>
          <a:lstStyle/>
          <a:p>
            <a:r>
              <a:rPr lang="en-US" sz="2000" dirty="0">
                <a:ea typeface="Roboto Condensed Medium" panose="020B0604020202020204" pitchFamily="2" charset="0"/>
              </a:rPr>
              <a:t>20 ft.</a:t>
            </a:r>
          </a:p>
        </p:txBody>
      </p:sp>
      <p:cxnSp>
        <p:nvCxnSpPr>
          <p:cNvPr id="12" name="Connector: Elbow 11">
            <a:extLst>
              <a:ext uri="{FF2B5EF4-FFF2-40B4-BE49-F238E27FC236}">
                <a16:creationId xmlns:a16="http://schemas.microsoft.com/office/drawing/2014/main" id="{31A8FBBA-247C-1790-3D7B-660310B6E865}"/>
              </a:ext>
            </a:extLst>
          </p:cNvPr>
          <p:cNvCxnSpPr>
            <a:cxnSpLocks/>
          </p:cNvCxnSpPr>
          <p:nvPr/>
        </p:nvCxnSpPr>
        <p:spPr>
          <a:xfrm rot="16200000" flipH="1">
            <a:off x="6276421" y="2758042"/>
            <a:ext cx="819092" cy="1056107"/>
          </a:xfrm>
          <a:prstGeom prst="bentConnector2">
            <a:avLst/>
          </a:prstGeom>
          <a:ln w="28575">
            <a:solidFill>
              <a:srgbClr val="DC6016"/>
            </a:solidFill>
            <a:tailEnd type="triangle"/>
          </a:ln>
        </p:spPr>
        <p:style>
          <a:lnRef idx="1">
            <a:schemeClr val="accent2"/>
          </a:lnRef>
          <a:fillRef idx="0">
            <a:schemeClr val="accent2"/>
          </a:fillRef>
          <a:effectRef idx="0">
            <a:schemeClr val="accent2"/>
          </a:effectRef>
          <a:fontRef idx="minor">
            <a:schemeClr val="tx1"/>
          </a:fontRef>
        </p:style>
      </p:cxnSp>
      <p:cxnSp>
        <p:nvCxnSpPr>
          <p:cNvPr id="13" name="Connector: Elbow 12">
            <a:extLst>
              <a:ext uri="{FF2B5EF4-FFF2-40B4-BE49-F238E27FC236}">
                <a16:creationId xmlns:a16="http://schemas.microsoft.com/office/drawing/2014/main" id="{55B75DF6-C13D-5958-10DF-BECD4980D718}"/>
              </a:ext>
            </a:extLst>
          </p:cNvPr>
          <p:cNvCxnSpPr>
            <a:cxnSpLocks/>
          </p:cNvCxnSpPr>
          <p:nvPr/>
        </p:nvCxnSpPr>
        <p:spPr>
          <a:xfrm rot="5400000" flipH="1" flipV="1">
            <a:off x="6702675" y="1516312"/>
            <a:ext cx="1196474" cy="762000"/>
          </a:xfrm>
          <a:prstGeom prst="bentConnector3">
            <a:avLst/>
          </a:prstGeom>
          <a:ln w="38100">
            <a:solidFill>
              <a:srgbClr val="DC6016"/>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B670D76-8BD9-3C1C-DCC6-F0E93803ED19}"/>
              </a:ext>
            </a:extLst>
          </p:cNvPr>
          <p:cNvSpPr txBox="1"/>
          <p:nvPr/>
        </p:nvSpPr>
        <p:spPr>
          <a:xfrm>
            <a:off x="7053537" y="3339493"/>
            <a:ext cx="2067160" cy="523220"/>
          </a:xfrm>
          <a:prstGeom prst="rect">
            <a:avLst/>
          </a:prstGeom>
          <a:noFill/>
        </p:spPr>
        <p:txBody>
          <a:bodyPr wrap="square" rtlCol="0">
            <a:spAutoFit/>
          </a:bodyPr>
          <a:lstStyle/>
          <a:p>
            <a:pPr algn="ctr"/>
            <a:r>
              <a:rPr lang="en-US" b="1" dirty="0"/>
              <a:t>When traveling without a load.</a:t>
            </a:r>
          </a:p>
        </p:txBody>
      </p:sp>
      <p:sp>
        <p:nvSpPr>
          <p:cNvPr id="16" name="TextBox 15">
            <a:extLst>
              <a:ext uri="{FF2B5EF4-FFF2-40B4-BE49-F238E27FC236}">
                <a16:creationId xmlns:a16="http://schemas.microsoft.com/office/drawing/2014/main" id="{43D0479F-D712-A2CC-F10A-3818B3EAB848}"/>
              </a:ext>
            </a:extLst>
          </p:cNvPr>
          <p:cNvSpPr txBox="1"/>
          <p:nvPr/>
        </p:nvSpPr>
        <p:spPr>
          <a:xfrm>
            <a:off x="6776953" y="605165"/>
            <a:ext cx="1798054" cy="523220"/>
          </a:xfrm>
          <a:prstGeom prst="rect">
            <a:avLst/>
          </a:prstGeom>
          <a:noFill/>
        </p:spPr>
        <p:txBody>
          <a:bodyPr wrap="square" rtlCol="0">
            <a:spAutoFit/>
          </a:bodyPr>
          <a:lstStyle/>
          <a:p>
            <a:pPr algn="ctr"/>
            <a:r>
              <a:rPr lang="en-US" b="1" dirty="0"/>
              <a:t>When traveling with a load. </a:t>
            </a:r>
          </a:p>
        </p:txBody>
      </p:sp>
      <p:sp>
        <p:nvSpPr>
          <p:cNvPr id="17" name="Content Placeholder 11">
            <a:extLst>
              <a:ext uri="{FF2B5EF4-FFF2-40B4-BE49-F238E27FC236}">
                <a16:creationId xmlns:a16="http://schemas.microsoft.com/office/drawing/2014/main" id="{E307430A-FE5E-1D47-7489-BA40342CCD93}"/>
              </a:ext>
            </a:extLst>
          </p:cNvPr>
          <p:cNvSpPr>
            <a:spLocks noGrp="1"/>
          </p:cNvSpPr>
          <p:nvPr>
            <p:ph sz="quarter" idx="14"/>
          </p:nvPr>
        </p:nvSpPr>
        <p:spPr>
          <a:xfrm>
            <a:off x="457199" y="1022757"/>
            <a:ext cx="3126659" cy="276318"/>
          </a:xfrm>
        </p:spPr>
        <p:txBody>
          <a:bodyPr/>
          <a:lstStyle/>
          <a:p>
            <a:pPr marL="0" indent="0">
              <a:buNone/>
            </a:pPr>
            <a:r>
              <a:rPr lang="en-US" dirty="0"/>
              <a:t>Maintaining a safety buffer:</a:t>
            </a:r>
          </a:p>
        </p:txBody>
      </p:sp>
    </p:spTree>
    <p:extLst>
      <p:ext uri="{BB962C8B-B14F-4D97-AF65-F5344CB8AC3E}">
        <p14:creationId xmlns:p14="http://schemas.microsoft.com/office/powerpoint/2010/main" val="33772208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D7155-D7A2-5613-34BB-FD0E081DCA66}"/>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1D3142E7-21AE-23FB-485C-4FC988229FC4}"/>
              </a:ext>
            </a:extLst>
          </p:cNvPr>
          <p:cNvSpPr>
            <a:spLocks noGrp="1"/>
          </p:cNvSpPr>
          <p:nvPr>
            <p:ph type="body" sz="quarter" idx="12"/>
          </p:nvPr>
        </p:nvSpPr>
        <p:spPr>
          <a:xfrm>
            <a:off x="457200" y="457200"/>
            <a:ext cx="8229600" cy="387798"/>
          </a:xfrm>
        </p:spPr>
        <p:txBody>
          <a:bodyPr/>
          <a:lstStyle/>
          <a:p>
            <a:r>
              <a:rPr lang="en-US" dirty="0">
                <a:cs typeface="Tahoma" panose="020B0604030504040204" pitchFamily="34" charset="0"/>
              </a:rPr>
              <a:t>Safe Operating Practices</a:t>
            </a:r>
          </a:p>
        </p:txBody>
      </p:sp>
      <p:pic>
        <p:nvPicPr>
          <p:cNvPr id="76" name="Picture 75" descr="A diagram of a forklift loading&#10;&#10;AI-generated content may be incorrect.">
            <a:extLst>
              <a:ext uri="{FF2B5EF4-FFF2-40B4-BE49-F238E27FC236}">
                <a16:creationId xmlns:a16="http://schemas.microsoft.com/office/drawing/2014/main" id="{6B8888FB-F115-E419-4A87-7C5BF284146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520047" y="1203778"/>
            <a:ext cx="6103906" cy="2918443"/>
          </a:xfrm>
          <a:prstGeom prst="rect">
            <a:avLst/>
          </a:prstGeom>
        </p:spPr>
      </p:pic>
      <p:sp>
        <p:nvSpPr>
          <p:cNvPr id="77" name="Content Placeholder 11">
            <a:extLst>
              <a:ext uri="{FF2B5EF4-FFF2-40B4-BE49-F238E27FC236}">
                <a16:creationId xmlns:a16="http://schemas.microsoft.com/office/drawing/2014/main" id="{EF6E5BB4-C791-2FFA-08D4-D45A9AB86B98}"/>
              </a:ext>
            </a:extLst>
          </p:cNvPr>
          <p:cNvSpPr>
            <a:spLocks noGrp="1"/>
          </p:cNvSpPr>
          <p:nvPr>
            <p:ph sz="quarter" idx="14"/>
          </p:nvPr>
        </p:nvSpPr>
        <p:spPr>
          <a:xfrm>
            <a:off x="457199" y="1022757"/>
            <a:ext cx="3126659" cy="276318"/>
          </a:xfrm>
        </p:spPr>
        <p:txBody>
          <a:bodyPr/>
          <a:lstStyle/>
          <a:p>
            <a:pPr marL="0" indent="0">
              <a:buNone/>
            </a:pPr>
            <a:r>
              <a:rPr lang="en-US" dirty="0"/>
              <a:t>Inclines:</a:t>
            </a:r>
          </a:p>
        </p:txBody>
      </p:sp>
      <p:sp>
        <p:nvSpPr>
          <p:cNvPr id="78" name="Rectangle 77">
            <a:extLst>
              <a:ext uri="{FF2B5EF4-FFF2-40B4-BE49-F238E27FC236}">
                <a16:creationId xmlns:a16="http://schemas.microsoft.com/office/drawing/2014/main" id="{710699C5-37C3-34AB-17A4-29D0009D02A0}"/>
              </a:ext>
            </a:extLst>
          </p:cNvPr>
          <p:cNvSpPr/>
          <p:nvPr/>
        </p:nvSpPr>
        <p:spPr>
          <a:xfrm>
            <a:off x="1520047" y="1299075"/>
            <a:ext cx="824947" cy="358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Tree>
    <p:extLst>
      <p:ext uri="{BB962C8B-B14F-4D97-AF65-F5344CB8AC3E}">
        <p14:creationId xmlns:p14="http://schemas.microsoft.com/office/powerpoint/2010/main" val="32720963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D7B70-0E4B-2791-77A7-0F402A90886D}"/>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7E3901EC-4B55-9C6E-CC49-861F948E1D3B}"/>
              </a:ext>
            </a:extLst>
          </p:cNvPr>
          <p:cNvSpPr>
            <a:spLocks noGrp="1"/>
          </p:cNvSpPr>
          <p:nvPr>
            <p:ph type="body" sz="quarter" idx="12"/>
          </p:nvPr>
        </p:nvSpPr>
        <p:spPr>
          <a:xfrm>
            <a:off x="457200" y="457200"/>
            <a:ext cx="8229600" cy="387798"/>
          </a:xfrm>
        </p:spPr>
        <p:txBody>
          <a:bodyPr/>
          <a:lstStyle/>
          <a:p>
            <a:r>
              <a:rPr lang="en-US" dirty="0">
                <a:cs typeface="Tahoma" panose="020B0604030504040204" pitchFamily="34" charset="0"/>
              </a:rPr>
              <a:t>Parking – Safe Operating Practices</a:t>
            </a:r>
          </a:p>
        </p:txBody>
      </p:sp>
      <p:sp>
        <p:nvSpPr>
          <p:cNvPr id="2" name="Content Placeholder 11">
            <a:extLst>
              <a:ext uri="{FF2B5EF4-FFF2-40B4-BE49-F238E27FC236}">
                <a16:creationId xmlns:a16="http://schemas.microsoft.com/office/drawing/2014/main" id="{C870E065-AF91-8039-4AD8-EBD81B56630C}"/>
              </a:ext>
            </a:extLst>
          </p:cNvPr>
          <p:cNvSpPr>
            <a:spLocks noGrp="1"/>
          </p:cNvSpPr>
          <p:nvPr>
            <p:ph sz="quarter" idx="14"/>
          </p:nvPr>
        </p:nvSpPr>
        <p:spPr>
          <a:xfrm>
            <a:off x="457199" y="1022757"/>
            <a:ext cx="7492182" cy="2753156"/>
          </a:xfrm>
        </p:spPr>
        <p:txBody>
          <a:bodyPr/>
          <a:lstStyle/>
          <a:p>
            <a:r>
              <a:rPr lang="en-US" dirty="0"/>
              <a:t>Lower the forks.</a:t>
            </a:r>
          </a:p>
          <a:p>
            <a:r>
              <a:rPr lang="en-US" dirty="0"/>
              <a:t>Turn off the engine.</a:t>
            </a:r>
          </a:p>
          <a:p>
            <a:r>
              <a:rPr lang="en-US" dirty="0"/>
              <a:t>Set the parking brake.</a:t>
            </a:r>
          </a:p>
          <a:p>
            <a:r>
              <a:rPr lang="en-US" dirty="0"/>
              <a:t>Remove the keys.</a:t>
            </a:r>
          </a:p>
          <a:p>
            <a:r>
              <a:rPr lang="en-US" dirty="0"/>
              <a:t>Park in: Level location.</a:t>
            </a:r>
          </a:p>
          <a:p>
            <a:r>
              <a:rPr lang="en-US" dirty="0"/>
              <a:t>Not blocking exits.</a:t>
            </a:r>
          </a:p>
          <a:p>
            <a:r>
              <a:rPr lang="en-US" dirty="0"/>
              <a:t>8+ feet from railroad tracks.</a:t>
            </a:r>
          </a:p>
          <a:p>
            <a:endParaRPr lang="en-US" dirty="0"/>
          </a:p>
        </p:txBody>
      </p:sp>
      <p:pic>
        <p:nvPicPr>
          <p:cNvPr id="3" name="Picture 2">
            <a:extLst>
              <a:ext uri="{FF2B5EF4-FFF2-40B4-BE49-F238E27FC236}">
                <a16:creationId xmlns:a16="http://schemas.microsoft.com/office/drawing/2014/main" id="{1E299E33-5A62-35D7-B43F-29227C9B7EB3}"/>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5869858" y="1022755"/>
            <a:ext cx="2776829" cy="2479609"/>
          </a:xfrm>
          <a:prstGeom prst="rect">
            <a:avLst/>
          </a:prstGeom>
        </p:spPr>
      </p:pic>
      <p:sp>
        <p:nvSpPr>
          <p:cNvPr id="10" name="TextBox 9">
            <a:extLst>
              <a:ext uri="{FF2B5EF4-FFF2-40B4-BE49-F238E27FC236}">
                <a16:creationId xmlns:a16="http://schemas.microsoft.com/office/drawing/2014/main" id="{7A079B51-F94F-7C0A-FE6A-0D0CD93790F1}"/>
              </a:ext>
            </a:extLst>
          </p:cNvPr>
          <p:cNvSpPr txBox="1"/>
          <p:nvPr/>
        </p:nvSpPr>
        <p:spPr>
          <a:xfrm>
            <a:off x="1097443" y="3562007"/>
            <a:ext cx="7200591" cy="646331"/>
          </a:xfrm>
          <a:prstGeom prst="rect">
            <a:avLst/>
          </a:prstGeom>
          <a:noFill/>
        </p:spPr>
        <p:txBody>
          <a:bodyPr wrap="square">
            <a:spAutoFit/>
          </a:bodyPr>
          <a:lstStyle/>
          <a:p>
            <a:pPr eaLnBrk="0" fontAlgn="base" hangingPunct="0">
              <a:spcBef>
                <a:spcPct val="0"/>
              </a:spcBef>
              <a:spcAft>
                <a:spcPct val="0"/>
              </a:spcAft>
              <a:buClrTx/>
              <a:buFontTx/>
              <a:buNone/>
            </a:pPr>
            <a:r>
              <a:rPr lang="en-US" altLang="en-US" sz="1800" kern="1200" dirty="0">
                <a:solidFill>
                  <a:srgbClr val="3D3D3D"/>
                </a:solidFill>
                <a:ea typeface="Roboto Condensed Light" panose="02000000000000000000" pitchFamily="2" charset="0"/>
                <a:cs typeface="Tahoma" panose="020B0604030504040204" pitchFamily="34" charset="0"/>
              </a:rPr>
              <a:t>OSHA considers a forklift unattended if it’s not in view of the operator or if the operator is 25 feet or more away from it. </a:t>
            </a:r>
          </a:p>
        </p:txBody>
      </p:sp>
      <p:pic>
        <p:nvPicPr>
          <p:cNvPr id="11" name="Graphic 10" descr="Warning with solid fill">
            <a:extLst>
              <a:ext uri="{FF2B5EF4-FFF2-40B4-BE49-F238E27FC236}">
                <a16:creationId xmlns:a16="http://schemas.microsoft.com/office/drawing/2014/main" id="{7B62E3FD-87AB-6371-0B72-4B7C99F7E54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7200" y="3594866"/>
            <a:ext cx="589300" cy="589300"/>
          </a:xfrm>
          <a:prstGeom prst="rect">
            <a:avLst/>
          </a:prstGeom>
        </p:spPr>
      </p:pic>
    </p:spTree>
    <p:extLst>
      <p:ext uri="{BB962C8B-B14F-4D97-AF65-F5344CB8AC3E}">
        <p14:creationId xmlns:p14="http://schemas.microsoft.com/office/powerpoint/2010/main" val="3880165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2636F-1D0C-4EF5-A3B0-37B745751BCD}"/>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225CB822-19A1-78DE-AB39-3D1422679C87}"/>
              </a:ext>
            </a:extLst>
          </p:cNvPr>
          <p:cNvSpPr>
            <a:spLocks noGrp="1"/>
          </p:cNvSpPr>
          <p:nvPr>
            <p:ph type="body" sz="quarter" idx="12"/>
          </p:nvPr>
        </p:nvSpPr>
        <p:spPr>
          <a:xfrm>
            <a:off x="457200" y="457200"/>
            <a:ext cx="8229600" cy="387798"/>
          </a:xfrm>
        </p:spPr>
        <p:txBody>
          <a:bodyPr/>
          <a:lstStyle/>
          <a:p>
            <a:r>
              <a:rPr lang="en-US" dirty="0">
                <a:cs typeface="Tahoma" panose="020B0604030504040204" pitchFamily="34" charset="0"/>
              </a:rPr>
              <a:t>Quiz</a:t>
            </a:r>
          </a:p>
        </p:txBody>
      </p:sp>
      <p:sp>
        <p:nvSpPr>
          <p:cNvPr id="2" name="Content Placeholder 11">
            <a:extLst>
              <a:ext uri="{FF2B5EF4-FFF2-40B4-BE49-F238E27FC236}">
                <a16:creationId xmlns:a16="http://schemas.microsoft.com/office/drawing/2014/main" id="{2D41B109-3EC3-73D4-7544-495DA7FF12E5}"/>
              </a:ext>
            </a:extLst>
          </p:cNvPr>
          <p:cNvSpPr>
            <a:spLocks noGrp="1"/>
          </p:cNvSpPr>
          <p:nvPr>
            <p:ph sz="quarter" idx="14"/>
          </p:nvPr>
        </p:nvSpPr>
        <p:spPr>
          <a:xfrm>
            <a:off x="457199" y="1022757"/>
            <a:ext cx="7492182" cy="2753156"/>
          </a:xfrm>
        </p:spPr>
        <p:txBody>
          <a:bodyPr/>
          <a:lstStyle/>
          <a:p>
            <a:pPr marL="285750" indent="-285750">
              <a:buFont typeface="+mj-lt"/>
              <a:buAutoNum type="arabicPeriod"/>
            </a:pPr>
            <a:r>
              <a:rPr lang="en-US" dirty="0"/>
              <a:t>What should you do if your forklift is tipping over? </a:t>
            </a:r>
          </a:p>
          <a:p>
            <a:pPr marL="285750" indent="-285750">
              <a:buFont typeface="+mj-lt"/>
              <a:buAutoNum type="arabicPeriod"/>
            </a:pPr>
            <a:r>
              <a:rPr lang="en-US" dirty="0"/>
              <a:t>How much of a buffer distance should operators maintain when carrying a load? </a:t>
            </a:r>
          </a:p>
          <a:p>
            <a:pPr marL="285750" indent="-285750">
              <a:buFont typeface="+mj-lt"/>
              <a:buAutoNum type="arabicPeriod"/>
            </a:pPr>
            <a:r>
              <a:rPr lang="en-US" dirty="0"/>
              <a:t>If the operator is traveling up a hill or incline with a load the forks should be pointed in what direction? </a:t>
            </a:r>
          </a:p>
        </p:txBody>
      </p:sp>
    </p:spTree>
    <p:extLst>
      <p:ext uri="{BB962C8B-B14F-4D97-AF65-F5344CB8AC3E}">
        <p14:creationId xmlns:p14="http://schemas.microsoft.com/office/powerpoint/2010/main" val="40128456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EFB3F-0A48-CD86-7FAF-0F7FFAE4268B}"/>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A8A9AF6C-3CE9-EE66-1320-255E4E327229}"/>
              </a:ext>
            </a:extLst>
          </p:cNvPr>
          <p:cNvSpPr>
            <a:spLocks noGrp="1"/>
          </p:cNvSpPr>
          <p:nvPr>
            <p:ph type="body" sz="quarter" idx="12"/>
          </p:nvPr>
        </p:nvSpPr>
        <p:spPr>
          <a:xfrm>
            <a:off x="457200" y="457200"/>
            <a:ext cx="8229600" cy="387798"/>
          </a:xfrm>
        </p:spPr>
        <p:txBody>
          <a:bodyPr/>
          <a:lstStyle/>
          <a:p>
            <a:r>
              <a:rPr lang="en-US" dirty="0">
                <a:cs typeface="Tahoma" panose="020B0604030504040204" pitchFamily="34" charset="0"/>
              </a:rPr>
              <a:t>Loading and Unloading Practices</a:t>
            </a:r>
          </a:p>
        </p:txBody>
      </p:sp>
      <p:sp>
        <p:nvSpPr>
          <p:cNvPr id="2" name="Content Placeholder 11">
            <a:extLst>
              <a:ext uri="{FF2B5EF4-FFF2-40B4-BE49-F238E27FC236}">
                <a16:creationId xmlns:a16="http://schemas.microsoft.com/office/drawing/2014/main" id="{CB4ED4D6-A4A4-3660-BB82-231377B69B26}"/>
              </a:ext>
            </a:extLst>
          </p:cNvPr>
          <p:cNvSpPr>
            <a:spLocks noGrp="1"/>
          </p:cNvSpPr>
          <p:nvPr>
            <p:ph sz="quarter" idx="14"/>
          </p:nvPr>
        </p:nvSpPr>
        <p:spPr>
          <a:xfrm>
            <a:off x="457199" y="1022757"/>
            <a:ext cx="7492182" cy="2753156"/>
          </a:xfrm>
        </p:spPr>
        <p:txBody>
          <a:bodyPr/>
          <a:lstStyle/>
          <a:p>
            <a:pPr marL="0" indent="0">
              <a:buNone/>
            </a:pPr>
            <a:r>
              <a:rPr lang="en-US" dirty="0"/>
              <a:t>Loading</a:t>
            </a:r>
          </a:p>
          <a:p>
            <a:pPr marL="285750" indent="-285750">
              <a:buFont typeface="+mj-lt"/>
              <a:buAutoNum type="arabicPeriod"/>
            </a:pPr>
            <a:r>
              <a:rPr lang="en-US" dirty="0"/>
              <a:t>Examine the material.</a:t>
            </a:r>
          </a:p>
          <a:p>
            <a:pPr marL="285750" indent="-285750">
              <a:buFont typeface="+mj-lt"/>
              <a:buAutoNum type="arabicPeriod"/>
            </a:pPr>
            <a:r>
              <a:rPr lang="en-US" dirty="0"/>
              <a:t>Arrange the load for stability:</a:t>
            </a:r>
          </a:p>
          <a:p>
            <a:pPr marL="285750" indent="-285750">
              <a:buFont typeface="+mj-lt"/>
              <a:buAutoNum type="arabicPeriod"/>
            </a:pPr>
            <a:r>
              <a:rPr lang="en-US" dirty="0"/>
              <a:t>Place the heaviest items against the back.</a:t>
            </a:r>
          </a:p>
          <a:p>
            <a:pPr marL="285750" indent="-285750">
              <a:buFont typeface="+mj-lt"/>
              <a:buAutoNum type="arabicPeriod"/>
            </a:pPr>
            <a:r>
              <a:rPr lang="en-US" dirty="0"/>
              <a:t>Set the forks as wide as safely possible.</a:t>
            </a:r>
          </a:p>
        </p:txBody>
      </p:sp>
      <p:sp>
        <p:nvSpPr>
          <p:cNvPr id="4" name="TextBox 3">
            <a:extLst>
              <a:ext uri="{FF2B5EF4-FFF2-40B4-BE49-F238E27FC236}">
                <a16:creationId xmlns:a16="http://schemas.microsoft.com/office/drawing/2014/main" id="{D9DF36B3-4D9D-80BD-0516-4C8775B429E9}"/>
              </a:ext>
            </a:extLst>
          </p:cNvPr>
          <p:cNvSpPr txBox="1"/>
          <p:nvPr/>
        </p:nvSpPr>
        <p:spPr>
          <a:xfrm>
            <a:off x="914399" y="3069933"/>
            <a:ext cx="5147187" cy="369332"/>
          </a:xfrm>
          <a:prstGeom prst="rect">
            <a:avLst/>
          </a:prstGeom>
          <a:noFill/>
        </p:spPr>
        <p:txBody>
          <a:bodyPr wrap="square">
            <a:spAutoFit/>
          </a:bodyPr>
          <a:lstStyle/>
          <a:p>
            <a:pPr eaLnBrk="0" fontAlgn="base" hangingPunct="0">
              <a:spcBef>
                <a:spcPct val="0"/>
              </a:spcBef>
              <a:spcAft>
                <a:spcPct val="0"/>
              </a:spcAft>
              <a:buClrTx/>
              <a:buFontTx/>
              <a:buNone/>
            </a:pPr>
            <a:r>
              <a:rPr lang="en-US" altLang="en-US" sz="1800" kern="1200" dirty="0">
                <a:solidFill>
                  <a:srgbClr val="3D3D3D"/>
                </a:solidFill>
                <a:ea typeface="Roboto Condensed Light" panose="02000000000000000000" pitchFamily="2" charset="0"/>
                <a:cs typeface="Tahoma" panose="020B0604030504040204" pitchFamily="34" charset="0"/>
              </a:rPr>
              <a:t>Never use a counterweight to balance out a load. </a:t>
            </a:r>
          </a:p>
        </p:txBody>
      </p:sp>
      <p:pic>
        <p:nvPicPr>
          <p:cNvPr id="5" name="Graphic 4" descr="Warning with solid fill">
            <a:extLst>
              <a:ext uri="{FF2B5EF4-FFF2-40B4-BE49-F238E27FC236}">
                <a16:creationId xmlns:a16="http://schemas.microsoft.com/office/drawing/2014/main" id="{9BDA9E88-D954-F109-AC5C-F760E49237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5100" y="2959949"/>
            <a:ext cx="589300" cy="589300"/>
          </a:xfrm>
          <a:prstGeom prst="rect">
            <a:avLst/>
          </a:prstGeom>
        </p:spPr>
      </p:pic>
      <p:pic>
        <p:nvPicPr>
          <p:cNvPr id="7" name="Picture 2">
            <a:extLst>
              <a:ext uri="{FF2B5EF4-FFF2-40B4-BE49-F238E27FC236}">
                <a16:creationId xmlns:a16="http://schemas.microsoft.com/office/drawing/2014/main" id="{BD563F38-761F-FBFE-EFEF-31E62A7C9C36}"/>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bwMode="auto">
          <a:xfrm>
            <a:off x="5634639" y="876753"/>
            <a:ext cx="3144837" cy="228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E7DC7201-E91D-7751-D0B6-B8B644F2EF2E}"/>
              </a:ext>
            </a:extLst>
          </p:cNvPr>
          <p:cNvSpPr/>
          <p:nvPr/>
        </p:nvSpPr>
        <p:spPr>
          <a:xfrm>
            <a:off x="7686674" y="1653811"/>
            <a:ext cx="457200" cy="1219200"/>
          </a:xfrm>
          <a:prstGeom prst="rect">
            <a:avLst/>
          </a:prstGeom>
          <a:solidFill>
            <a:srgbClr val="DC6016"/>
          </a:solidFill>
          <a:ln w="25400" cap="flat" cmpd="sng" algn="ctr">
            <a:no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a:endParaRPr>
          </a:p>
        </p:txBody>
      </p:sp>
      <p:sp>
        <p:nvSpPr>
          <p:cNvPr id="9" name="Rectangle 8">
            <a:extLst>
              <a:ext uri="{FF2B5EF4-FFF2-40B4-BE49-F238E27FC236}">
                <a16:creationId xmlns:a16="http://schemas.microsoft.com/office/drawing/2014/main" id="{C71B2270-F207-7116-87D3-27B6546F397A}"/>
              </a:ext>
            </a:extLst>
          </p:cNvPr>
          <p:cNvSpPr/>
          <p:nvPr/>
        </p:nvSpPr>
        <p:spPr>
          <a:xfrm>
            <a:off x="8143874" y="2111011"/>
            <a:ext cx="381000" cy="762000"/>
          </a:xfrm>
          <a:prstGeom prst="rect">
            <a:avLst/>
          </a:prstGeom>
          <a:solidFill>
            <a:srgbClr val="0076A9"/>
          </a:solidFill>
          <a:ln w="25400" cap="flat" cmpd="sng" algn="ctr">
            <a:no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a:endParaRPr>
          </a:p>
        </p:txBody>
      </p:sp>
      <p:sp>
        <p:nvSpPr>
          <p:cNvPr id="10" name="Rectangle 4">
            <a:extLst>
              <a:ext uri="{FF2B5EF4-FFF2-40B4-BE49-F238E27FC236}">
                <a16:creationId xmlns:a16="http://schemas.microsoft.com/office/drawing/2014/main" id="{038F5F3C-AEF3-1AA9-B2EC-4B6099CE03D1}"/>
              </a:ext>
            </a:extLst>
          </p:cNvPr>
          <p:cNvSpPr>
            <a:spLocks noChangeArrowheads="1"/>
          </p:cNvSpPr>
          <p:nvPr/>
        </p:nvSpPr>
        <p:spPr bwMode="auto">
          <a:xfrm>
            <a:off x="7429499" y="3271836"/>
            <a:ext cx="1055354"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buClrTx/>
              <a:buFontTx/>
              <a:buNone/>
            </a:pPr>
            <a:r>
              <a:rPr lang="en-US" altLang="en-US" sz="1300" kern="1200" dirty="0">
                <a:solidFill>
                  <a:srgbClr val="E65F25"/>
                </a:solidFill>
                <a:latin typeface="+mn-lt"/>
                <a:ea typeface="Tahoma" panose="020B0604030504040204" pitchFamily="34" charset="0"/>
                <a:cs typeface="Tahoma" panose="020B0604030504040204" pitchFamily="34" charset="0"/>
              </a:rPr>
              <a:t>Heavier Item</a:t>
            </a:r>
          </a:p>
        </p:txBody>
      </p:sp>
      <p:sp>
        <p:nvSpPr>
          <p:cNvPr id="11" name="Right Arrow 5">
            <a:extLst>
              <a:ext uri="{FF2B5EF4-FFF2-40B4-BE49-F238E27FC236}">
                <a16:creationId xmlns:a16="http://schemas.microsoft.com/office/drawing/2014/main" id="{21B0C4AC-7036-4F06-E50A-C5FC57E88BBA}"/>
              </a:ext>
            </a:extLst>
          </p:cNvPr>
          <p:cNvSpPr/>
          <p:nvPr/>
        </p:nvSpPr>
        <p:spPr>
          <a:xfrm rot="16200000">
            <a:off x="7740649" y="3011124"/>
            <a:ext cx="279400" cy="215900"/>
          </a:xfrm>
          <a:prstGeom prst="rightArrow">
            <a:avLst/>
          </a:prstGeom>
          <a:solidFill>
            <a:srgbClr val="DC6016"/>
          </a:solidFill>
          <a:ln w="25400" cap="flat" cmpd="sng" algn="ctr">
            <a:no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3435124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E0749-C5EB-9367-F673-026D8244CC4A}"/>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F1C4E91D-78C3-A12D-6642-E806098FA20B}"/>
              </a:ext>
            </a:extLst>
          </p:cNvPr>
          <p:cNvSpPr>
            <a:spLocks noGrp="1"/>
          </p:cNvSpPr>
          <p:nvPr>
            <p:ph type="body" sz="quarter" idx="12"/>
          </p:nvPr>
        </p:nvSpPr>
        <p:spPr>
          <a:xfrm>
            <a:off x="457200" y="457200"/>
            <a:ext cx="8229600" cy="387798"/>
          </a:xfrm>
        </p:spPr>
        <p:txBody>
          <a:bodyPr/>
          <a:lstStyle/>
          <a:p>
            <a:r>
              <a:rPr lang="en-US" dirty="0">
                <a:cs typeface="Tahoma" panose="020B0604030504040204" pitchFamily="34" charset="0"/>
              </a:rPr>
              <a:t>Loading and Unloading Practices</a:t>
            </a:r>
          </a:p>
        </p:txBody>
      </p:sp>
      <p:sp>
        <p:nvSpPr>
          <p:cNvPr id="2" name="Content Placeholder 11">
            <a:extLst>
              <a:ext uri="{FF2B5EF4-FFF2-40B4-BE49-F238E27FC236}">
                <a16:creationId xmlns:a16="http://schemas.microsoft.com/office/drawing/2014/main" id="{FC62E8AE-67A1-F7F1-B1A5-557E751A7698}"/>
              </a:ext>
            </a:extLst>
          </p:cNvPr>
          <p:cNvSpPr>
            <a:spLocks noGrp="1"/>
          </p:cNvSpPr>
          <p:nvPr>
            <p:ph sz="quarter" idx="14"/>
          </p:nvPr>
        </p:nvSpPr>
        <p:spPr>
          <a:xfrm>
            <a:off x="457199" y="1022757"/>
            <a:ext cx="4361936" cy="2753156"/>
          </a:xfrm>
        </p:spPr>
        <p:txBody>
          <a:bodyPr/>
          <a:lstStyle/>
          <a:p>
            <a:pPr marL="0" indent="0">
              <a:buNone/>
            </a:pPr>
            <a:r>
              <a:rPr lang="en-US" dirty="0"/>
              <a:t>Loading</a:t>
            </a:r>
          </a:p>
          <a:p>
            <a:pPr marL="288925" indent="-288925">
              <a:buFont typeface="+mj-lt"/>
              <a:buAutoNum type="arabicPeriod" startAt="5"/>
            </a:pPr>
            <a:r>
              <a:rPr lang="en-US" dirty="0"/>
              <a:t>Approach the load slowly and directly.</a:t>
            </a:r>
          </a:p>
          <a:p>
            <a:pPr marL="288925" indent="-288925">
              <a:buFont typeface="+mj-lt"/>
              <a:buAutoNum type="arabicPeriod" startAt="5"/>
            </a:pPr>
            <a:r>
              <a:rPr lang="en-US" dirty="0"/>
              <a:t>Keep the mast vertical until the load is resting against the backrest.</a:t>
            </a:r>
          </a:p>
          <a:p>
            <a:pPr marL="288925" indent="-288925">
              <a:buFont typeface="+mj-lt"/>
              <a:buAutoNum type="arabicPeriod" startAt="5"/>
            </a:pPr>
            <a:r>
              <a:rPr lang="en-US" dirty="0"/>
              <a:t>Lift the forks high enough to clear the floor and then tilt them back.</a:t>
            </a:r>
          </a:p>
        </p:txBody>
      </p:sp>
      <p:pic>
        <p:nvPicPr>
          <p:cNvPr id="3" name="Picture 2">
            <a:extLst>
              <a:ext uri="{FF2B5EF4-FFF2-40B4-BE49-F238E27FC236}">
                <a16:creationId xmlns:a16="http://schemas.microsoft.com/office/drawing/2014/main" id="{51868F56-2BED-A522-2611-BC0AF6957C1D}"/>
              </a:ext>
            </a:extLst>
          </p:cNvPr>
          <p:cNvPicPr>
            <a:picLocks noChangeAspect="1"/>
          </p:cNvPicPr>
          <p:nvPr/>
        </p:nvPicPr>
        <p:blipFill>
          <a:blip r:embed="rId3"/>
          <a:stretch>
            <a:fillRect/>
          </a:stretch>
        </p:blipFill>
        <p:spPr>
          <a:xfrm>
            <a:off x="5128277" y="957134"/>
            <a:ext cx="3626207" cy="2584968"/>
          </a:xfrm>
          <a:prstGeom prst="rect">
            <a:avLst/>
          </a:prstGeom>
        </p:spPr>
      </p:pic>
    </p:spTree>
    <p:extLst>
      <p:ext uri="{BB962C8B-B14F-4D97-AF65-F5344CB8AC3E}">
        <p14:creationId xmlns:p14="http://schemas.microsoft.com/office/powerpoint/2010/main" val="25283573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8437A-7409-5D68-4D1E-156573412027}"/>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DB2C9363-0B7B-06F5-FCCD-32A85E29AB46}"/>
              </a:ext>
            </a:extLst>
          </p:cNvPr>
          <p:cNvSpPr>
            <a:spLocks noGrp="1"/>
          </p:cNvSpPr>
          <p:nvPr>
            <p:ph type="body" sz="quarter" idx="12"/>
          </p:nvPr>
        </p:nvSpPr>
        <p:spPr>
          <a:xfrm>
            <a:off x="457200" y="457200"/>
            <a:ext cx="8229600" cy="387798"/>
          </a:xfrm>
        </p:spPr>
        <p:txBody>
          <a:bodyPr/>
          <a:lstStyle/>
          <a:p>
            <a:r>
              <a:rPr lang="en-US" dirty="0">
                <a:cs typeface="Tahoma" panose="020B0604030504040204" pitchFamily="34" charset="0"/>
              </a:rPr>
              <a:t>Loading and Unloading Practices</a:t>
            </a:r>
          </a:p>
        </p:txBody>
      </p:sp>
      <p:sp>
        <p:nvSpPr>
          <p:cNvPr id="2" name="Content Placeholder 11">
            <a:extLst>
              <a:ext uri="{FF2B5EF4-FFF2-40B4-BE49-F238E27FC236}">
                <a16:creationId xmlns:a16="http://schemas.microsoft.com/office/drawing/2014/main" id="{7E3FB1BF-7E86-9737-9F6A-DBA69D353790}"/>
              </a:ext>
            </a:extLst>
          </p:cNvPr>
          <p:cNvSpPr>
            <a:spLocks noGrp="1"/>
          </p:cNvSpPr>
          <p:nvPr>
            <p:ph sz="quarter" idx="14"/>
          </p:nvPr>
        </p:nvSpPr>
        <p:spPr>
          <a:xfrm>
            <a:off x="457198" y="1022757"/>
            <a:ext cx="5545395" cy="2753156"/>
          </a:xfrm>
        </p:spPr>
        <p:txBody>
          <a:bodyPr/>
          <a:lstStyle/>
          <a:p>
            <a:pPr marL="0" indent="0">
              <a:buNone/>
            </a:pPr>
            <a:r>
              <a:rPr lang="en-US" dirty="0"/>
              <a:t>Unloading</a:t>
            </a:r>
          </a:p>
          <a:p>
            <a:r>
              <a:rPr lang="en-US" dirty="0"/>
              <a:t>Move forklift into position before raising the mast.</a:t>
            </a:r>
          </a:p>
          <a:p>
            <a:r>
              <a:rPr lang="en-US" dirty="0"/>
              <a:t>Verify that the load is stable.</a:t>
            </a:r>
          </a:p>
          <a:p>
            <a:r>
              <a:rPr lang="en-US" dirty="0"/>
              <a:t>Tilt the load forward only when it is in position.</a:t>
            </a:r>
          </a:p>
          <a:p>
            <a:r>
              <a:rPr lang="en-US" dirty="0"/>
              <a:t>Back out slowly with the mast still raised and level.</a:t>
            </a:r>
          </a:p>
          <a:p>
            <a:r>
              <a:rPr lang="en-US" dirty="0"/>
              <a:t>Lower the mast when clear.</a:t>
            </a:r>
          </a:p>
        </p:txBody>
      </p:sp>
      <p:pic>
        <p:nvPicPr>
          <p:cNvPr id="14" name="Picture 13">
            <a:extLst>
              <a:ext uri="{FF2B5EF4-FFF2-40B4-BE49-F238E27FC236}">
                <a16:creationId xmlns:a16="http://schemas.microsoft.com/office/drawing/2014/main" id="{282C3F82-13B2-DF5C-B01F-0D9C2990954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2653"/>
          <a:stretch/>
        </p:blipFill>
        <p:spPr>
          <a:xfrm>
            <a:off x="6303412" y="1092572"/>
            <a:ext cx="2383388" cy="2306504"/>
          </a:xfrm>
          <a:prstGeom prst="rect">
            <a:avLst/>
          </a:prstGeom>
        </p:spPr>
      </p:pic>
      <p:sp>
        <p:nvSpPr>
          <p:cNvPr id="16" name="TextBox 15">
            <a:extLst>
              <a:ext uri="{FF2B5EF4-FFF2-40B4-BE49-F238E27FC236}">
                <a16:creationId xmlns:a16="http://schemas.microsoft.com/office/drawing/2014/main" id="{18C53263-5C1E-F787-0079-CEC750FEAA3F}"/>
              </a:ext>
            </a:extLst>
          </p:cNvPr>
          <p:cNvSpPr txBox="1"/>
          <p:nvPr/>
        </p:nvSpPr>
        <p:spPr>
          <a:xfrm>
            <a:off x="1065409" y="3250310"/>
            <a:ext cx="4896466" cy="646331"/>
          </a:xfrm>
          <a:prstGeom prst="rect">
            <a:avLst/>
          </a:prstGeom>
          <a:noFill/>
        </p:spPr>
        <p:txBody>
          <a:bodyPr wrap="square">
            <a:spAutoFit/>
          </a:bodyPr>
          <a:lstStyle/>
          <a:p>
            <a:pPr eaLnBrk="0" fontAlgn="base" hangingPunct="0">
              <a:spcBef>
                <a:spcPct val="0"/>
              </a:spcBef>
              <a:spcAft>
                <a:spcPct val="0"/>
              </a:spcAft>
              <a:buClrTx/>
              <a:buFontTx/>
              <a:buNone/>
            </a:pPr>
            <a:r>
              <a:rPr lang="en-US" altLang="en-US" sz="1800" kern="1200" dirty="0">
                <a:solidFill>
                  <a:srgbClr val="3D3D3D"/>
                </a:solidFill>
                <a:ea typeface="Roboto Condensed Light" panose="02000000000000000000" pitchFamily="2" charset="0"/>
                <a:cs typeface="Tahoma" panose="020B0604030504040204" pitchFamily="34" charset="0"/>
              </a:rPr>
              <a:t>Never allow anyone to walk, stand, or pass under a raised load.</a:t>
            </a:r>
          </a:p>
        </p:txBody>
      </p:sp>
      <p:pic>
        <p:nvPicPr>
          <p:cNvPr id="17" name="Graphic 16" descr="Warning with solid fill">
            <a:extLst>
              <a:ext uri="{FF2B5EF4-FFF2-40B4-BE49-F238E27FC236}">
                <a16:creationId xmlns:a16="http://schemas.microsoft.com/office/drawing/2014/main" id="{CC8EF5D8-58B5-5373-BAD1-FB8EA439F9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5392" y="3307341"/>
            <a:ext cx="589300" cy="589300"/>
          </a:xfrm>
          <a:prstGeom prst="rect">
            <a:avLst/>
          </a:prstGeom>
        </p:spPr>
      </p:pic>
    </p:spTree>
    <p:extLst>
      <p:ext uri="{BB962C8B-B14F-4D97-AF65-F5344CB8AC3E}">
        <p14:creationId xmlns:p14="http://schemas.microsoft.com/office/powerpoint/2010/main" val="538449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30121-C70F-7845-9CBD-A6E29D91F171}"/>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9E9AF891-8993-2CEF-96A0-CAA8D1BC1D6D}"/>
              </a:ext>
            </a:extLst>
          </p:cNvPr>
          <p:cNvSpPr>
            <a:spLocks noGrp="1"/>
          </p:cNvSpPr>
          <p:nvPr>
            <p:ph type="body" sz="quarter" idx="12"/>
          </p:nvPr>
        </p:nvSpPr>
        <p:spPr>
          <a:xfrm>
            <a:off x="457200" y="457200"/>
            <a:ext cx="8229600" cy="387798"/>
          </a:xfrm>
        </p:spPr>
        <p:txBody>
          <a:bodyPr/>
          <a:lstStyle/>
          <a:p>
            <a:r>
              <a:rPr lang="en-US" dirty="0">
                <a:cs typeface="Tahoma" panose="020B0604030504040204" pitchFamily="34" charset="0"/>
              </a:rPr>
              <a:t>Quiz</a:t>
            </a:r>
          </a:p>
        </p:txBody>
      </p:sp>
      <p:sp>
        <p:nvSpPr>
          <p:cNvPr id="2" name="Content Placeholder 11">
            <a:extLst>
              <a:ext uri="{FF2B5EF4-FFF2-40B4-BE49-F238E27FC236}">
                <a16:creationId xmlns:a16="http://schemas.microsoft.com/office/drawing/2014/main" id="{8C60E9BD-6360-6A4B-CED9-1469CBE2B781}"/>
              </a:ext>
            </a:extLst>
          </p:cNvPr>
          <p:cNvSpPr>
            <a:spLocks noGrp="1"/>
          </p:cNvSpPr>
          <p:nvPr>
            <p:ph sz="quarter" idx="14"/>
          </p:nvPr>
        </p:nvSpPr>
        <p:spPr>
          <a:xfrm>
            <a:off x="457199" y="1022757"/>
            <a:ext cx="7492182" cy="2753156"/>
          </a:xfrm>
        </p:spPr>
        <p:txBody>
          <a:bodyPr/>
          <a:lstStyle/>
          <a:p>
            <a:pPr marL="288925" indent="-288925">
              <a:buFont typeface="+mj-lt"/>
              <a:buAutoNum type="arabicPeriod"/>
            </a:pPr>
            <a:r>
              <a:rPr lang="en-US" dirty="0"/>
              <a:t>Why should we never use a counterweight to balance out a load? </a:t>
            </a:r>
          </a:p>
          <a:p>
            <a:pPr marL="288925" indent="-288925">
              <a:buFont typeface="+mj-lt"/>
              <a:buAutoNum type="arabicPeriod"/>
            </a:pPr>
            <a:r>
              <a:rPr lang="en-US" dirty="0"/>
              <a:t>Why is it important to place heavier materials against the back of the carriage and back rest?</a:t>
            </a:r>
          </a:p>
          <a:p>
            <a:pPr marL="288925" indent="-288925">
              <a:buFont typeface="+mj-lt"/>
              <a:buAutoNum type="arabicPeriod"/>
            </a:pPr>
            <a:r>
              <a:rPr lang="en-US" dirty="0"/>
              <a:t>Why is it important to never allow anyone to walk, stand or pass under a raised load? </a:t>
            </a:r>
          </a:p>
        </p:txBody>
      </p:sp>
    </p:spTree>
    <p:extLst>
      <p:ext uri="{BB962C8B-B14F-4D97-AF65-F5344CB8AC3E}">
        <p14:creationId xmlns:p14="http://schemas.microsoft.com/office/powerpoint/2010/main" val="33205939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FFA3C-FA58-D67B-A7B0-A33082544D88}"/>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7BED7471-494F-84C0-13F5-C553DB700F9B}"/>
              </a:ext>
            </a:extLst>
          </p:cNvPr>
          <p:cNvSpPr>
            <a:spLocks noGrp="1"/>
          </p:cNvSpPr>
          <p:nvPr>
            <p:ph type="body" sz="quarter" idx="12"/>
          </p:nvPr>
        </p:nvSpPr>
        <p:spPr>
          <a:xfrm>
            <a:off x="457200" y="457200"/>
            <a:ext cx="8229600" cy="387798"/>
          </a:xfrm>
        </p:spPr>
        <p:txBody>
          <a:bodyPr/>
          <a:lstStyle/>
          <a:p>
            <a:r>
              <a:rPr lang="en-US" dirty="0"/>
              <a:t>Reading Capacity Plates Video </a:t>
            </a:r>
          </a:p>
        </p:txBody>
      </p:sp>
      <p:sp>
        <p:nvSpPr>
          <p:cNvPr id="15" name="Rectangle 14">
            <a:extLst>
              <a:ext uri="{FF2B5EF4-FFF2-40B4-BE49-F238E27FC236}">
                <a16:creationId xmlns:a16="http://schemas.microsoft.com/office/drawing/2014/main" id="{E91E6B33-42AD-733C-8DD1-C7FAF09AF68F}"/>
              </a:ext>
            </a:extLst>
          </p:cNvPr>
          <p:cNvSpPr/>
          <p:nvPr/>
        </p:nvSpPr>
        <p:spPr>
          <a:xfrm>
            <a:off x="5793301" y="456884"/>
            <a:ext cx="838200" cy="381000"/>
          </a:xfrm>
          <a:prstGeom prst="rect">
            <a:avLst/>
          </a:prstGeom>
          <a:solidFill>
            <a:srgbClr val="FFFFFF"/>
          </a:soli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41" name="Rectangle 40">
            <a:extLst>
              <a:ext uri="{FF2B5EF4-FFF2-40B4-BE49-F238E27FC236}">
                <a16:creationId xmlns:a16="http://schemas.microsoft.com/office/drawing/2014/main" id="{AEC685F3-63A0-4024-7D34-01621BB5079C}"/>
              </a:ext>
            </a:extLst>
          </p:cNvPr>
          <p:cNvSpPr/>
          <p:nvPr/>
        </p:nvSpPr>
        <p:spPr>
          <a:xfrm>
            <a:off x="6610634" y="252710"/>
            <a:ext cx="888409" cy="10548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2" name="Capacity Plates ‑ Made with RecordCast">
            <a:hlinkClick r:id="" action="ppaction://media"/>
            <a:extLst>
              <a:ext uri="{FF2B5EF4-FFF2-40B4-BE49-F238E27FC236}">
                <a16:creationId xmlns:a16="http://schemas.microsoft.com/office/drawing/2014/main" id="{8F0B5116-50A5-80A5-86D9-882607467D3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47775" y="940694"/>
            <a:ext cx="6648450" cy="3745606"/>
          </a:xfrm>
          <a:prstGeom prst="rect">
            <a:avLst/>
          </a:prstGeom>
        </p:spPr>
      </p:pic>
    </p:spTree>
    <p:extLst>
      <p:ext uri="{BB962C8B-B14F-4D97-AF65-F5344CB8AC3E}">
        <p14:creationId xmlns:p14="http://schemas.microsoft.com/office/powerpoint/2010/main" val="1904534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9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72192-D3C9-F3DF-318F-786A6A9444C2}"/>
            </a:ext>
          </a:extLst>
        </p:cNvPr>
        <p:cNvGrpSpPr/>
        <p:nvPr/>
      </p:nvGrpSpPr>
      <p:grpSpPr>
        <a:xfrm>
          <a:off x="0" y="0"/>
          <a:ext cx="0" cy="0"/>
          <a:chOff x="0" y="0"/>
          <a:chExt cx="0" cy="0"/>
        </a:xfrm>
      </p:grpSpPr>
      <p:sp>
        <p:nvSpPr>
          <p:cNvPr id="2" name="Content Placeholder 11">
            <a:extLst>
              <a:ext uri="{FF2B5EF4-FFF2-40B4-BE49-F238E27FC236}">
                <a16:creationId xmlns:a16="http://schemas.microsoft.com/office/drawing/2014/main" id="{96124558-ECD5-4248-531D-BF5860F66400}"/>
              </a:ext>
            </a:extLst>
          </p:cNvPr>
          <p:cNvSpPr>
            <a:spLocks noGrp="1"/>
          </p:cNvSpPr>
          <p:nvPr>
            <p:ph sz="quarter" idx="14"/>
          </p:nvPr>
        </p:nvSpPr>
        <p:spPr>
          <a:xfrm>
            <a:off x="457200" y="1194624"/>
            <a:ext cx="4380271" cy="2560638"/>
          </a:xfrm>
        </p:spPr>
        <p:txBody>
          <a:bodyPr/>
          <a:lstStyle/>
          <a:p>
            <a:pPr marL="0" indent="0">
              <a:buNone/>
            </a:pPr>
            <a:r>
              <a:rPr lang="en-US" dirty="0"/>
              <a:t>Capacity/data plates </a:t>
            </a:r>
          </a:p>
          <a:p>
            <a:r>
              <a:rPr lang="en-US" dirty="0"/>
              <a:t>Capacity plates are often found on the instrument panel of the forklift PIT </a:t>
            </a:r>
          </a:p>
          <a:p>
            <a:r>
              <a:rPr lang="en-US" dirty="0"/>
              <a:t>Tells the user what loads are safe to lift</a:t>
            </a:r>
          </a:p>
          <a:p>
            <a:r>
              <a:rPr lang="en-US" dirty="0"/>
              <a:t>Required on all lift equipment. </a:t>
            </a:r>
          </a:p>
          <a:p>
            <a:r>
              <a:rPr lang="en-US" dirty="0"/>
              <a:t>If missing or illegible, immediately pull the vehicle from service.</a:t>
            </a:r>
          </a:p>
        </p:txBody>
      </p:sp>
      <p:sp>
        <p:nvSpPr>
          <p:cNvPr id="6" name="Text Placeholder 5">
            <a:extLst>
              <a:ext uri="{FF2B5EF4-FFF2-40B4-BE49-F238E27FC236}">
                <a16:creationId xmlns:a16="http://schemas.microsoft.com/office/drawing/2014/main" id="{AB62416D-4350-13B3-C3F9-0908EF099672}"/>
              </a:ext>
            </a:extLst>
          </p:cNvPr>
          <p:cNvSpPr>
            <a:spLocks noGrp="1"/>
          </p:cNvSpPr>
          <p:nvPr>
            <p:ph type="body" sz="quarter" idx="12"/>
          </p:nvPr>
        </p:nvSpPr>
        <p:spPr>
          <a:xfrm>
            <a:off x="457200" y="457200"/>
            <a:ext cx="8229600" cy="387798"/>
          </a:xfrm>
        </p:spPr>
        <p:txBody>
          <a:bodyPr/>
          <a:lstStyle/>
          <a:p>
            <a:r>
              <a:rPr lang="en-US" dirty="0"/>
              <a:t>Reading Capacity Plates </a:t>
            </a:r>
          </a:p>
        </p:txBody>
      </p:sp>
      <p:sp>
        <p:nvSpPr>
          <p:cNvPr id="15" name="Rectangle 14">
            <a:extLst>
              <a:ext uri="{FF2B5EF4-FFF2-40B4-BE49-F238E27FC236}">
                <a16:creationId xmlns:a16="http://schemas.microsoft.com/office/drawing/2014/main" id="{19BD2DC6-E420-0DBF-8636-6E4DCEB0107B}"/>
              </a:ext>
            </a:extLst>
          </p:cNvPr>
          <p:cNvSpPr/>
          <p:nvPr/>
        </p:nvSpPr>
        <p:spPr>
          <a:xfrm>
            <a:off x="5793301" y="456884"/>
            <a:ext cx="838200" cy="381000"/>
          </a:xfrm>
          <a:prstGeom prst="rect">
            <a:avLst/>
          </a:prstGeom>
          <a:solidFill>
            <a:srgbClr val="FFFFFF"/>
          </a:soli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41" name="Rectangle 40">
            <a:extLst>
              <a:ext uri="{FF2B5EF4-FFF2-40B4-BE49-F238E27FC236}">
                <a16:creationId xmlns:a16="http://schemas.microsoft.com/office/drawing/2014/main" id="{A324948E-7382-831E-5547-62EDCF179469}"/>
              </a:ext>
            </a:extLst>
          </p:cNvPr>
          <p:cNvSpPr/>
          <p:nvPr/>
        </p:nvSpPr>
        <p:spPr>
          <a:xfrm>
            <a:off x="6610634" y="252710"/>
            <a:ext cx="888409" cy="10548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4" name="Picture 3" descr="Table&#10;&#10;Description automatically generated with medium confidence">
            <a:extLst>
              <a:ext uri="{FF2B5EF4-FFF2-40B4-BE49-F238E27FC236}">
                <a16:creationId xmlns:a16="http://schemas.microsoft.com/office/drawing/2014/main" id="{1038EAEE-D8CE-F532-DAA3-4C97797EA51B}"/>
              </a:ext>
            </a:extLst>
          </p:cNvPr>
          <p:cNvPicPr>
            <a:picLocks noChangeAspect="1"/>
          </p:cNvPicPr>
          <p:nvPr/>
        </p:nvPicPr>
        <p:blipFill>
          <a:blip r:embed="rId3"/>
          <a:stretch>
            <a:fillRect/>
          </a:stretch>
        </p:blipFill>
        <p:spPr>
          <a:xfrm>
            <a:off x="4998285" y="1371600"/>
            <a:ext cx="3688515" cy="2037905"/>
          </a:xfrm>
          <a:prstGeom prst="rect">
            <a:avLst/>
          </a:prstGeom>
        </p:spPr>
      </p:pic>
    </p:spTree>
    <p:extLst>
      <p:ext uri="{BB962C8B-B14F-4D97-AF65-F5344CB8AC3E}">
        <p14:creationId xmlns:p14="http://schemas.microsoft.com/office/powerpoint/2010/main" val="15786479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4B819-6631-7846-3EE7-3865F80D69CA}"/>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A2C9FE5-65CD-2643-5188-4AF640093029}"/>
              </a:ext>
            </a:extLst>
          </p:cNvPr>
          <p:cNvSpPr>
            <a:spLocks noGrp="1"/>
          </p:cNvSpPr>
          <p:nvPr>
            <p:ph sz="quarter" idx="14"/>
          </p:nvPr>
        </p:nvSpPr>
        <p:spPr>
          <a:xfrm>
            <a:off x="457200" y="1077138"/>
            <a:ext cx="8229600" cy="2710062"/>
          </a:xfrm>
        </p:spPr>
        <p:txBody>
          <a:bodyPr/>
          <a:lstStyle/>
          <a:p>
            <a:r>
              <a:rPr lang="en-US" sz="1800" dirty="0"/>
              <a:t>Only trained and authorized operators permitted to operate a forklift PIT.</a:t>
            </a:r>
          </a:p>
          <a:p>
            <a:r>
              <a:rPr lang="en-US" sz="1800" dirty="0"/>
              <a:t>Must complete a safety training and evaluation on specific forklift PIT.</a:t>
            </a:r>
          </a:p>
          <a:p>
            <a:r>
              <a:rPr lang="en-US" sz="1800" dirty="0"/>
              <a:t>Must operate forklift PIT in a safe manner consistent with their training.</a:t>
            </a:r>
          </a:p>
          <a:p>
            <a:r>
              <a:rPr lang="en-US" sz="1800" dirty="0"/>
              <a:t>Must inspect forklift PIT at the beginning of each work shift. </a:t>
            </a:r>
          </a:p>
          <a:p>
            <a:r>
              <a:rPr lang="en-US" sz="1800" dirty="0"/>
              <a:t>Must report all forklift maintenance needs to the immediate supervisor. </a:t>
            </a:r>
          </a:p>
          <a:p>
            <a:r>
              <a:rPr lang="en-US" sz="1800" dirty="0"/>
              <a:t>Must comply with all OSHA regulations while operating a forklift PIT.</a:t>
            </a:r>
          </a:p>
        </p:txBody>
      </p:sp>
      <p:sp>
        <p:nvSpPr>
          <p:cNvPr id="6" name="Text Placeholder 5">
            <a:extLst>
              <a:ext uri="{FF2B5EF4-FFF2-40B4-BE49-F238E27FC236}">
                <a16:creationId xmlns:a16="http://schemas.microsoft.com/office/drawing/2014/main" id="{7FE84149-632C-1B97-576E-4493325BBE6B}"/>
              </a:ext>
            </a:extLst>
          </p:cNvPr>
          <p:cNvSpPr>
            <a:spLocks noGrp="1"/>
          </p:cNvSpPr>
          <p:nvPr>
            <p:ph type="body" sz="quarter" idx="12"/>
          </p:nvPr>
        </p:nvSpPr>
        <p:spPr>
          <a:xfrm>
            <a:off x="457200" y="457200"/>
            <a:ext cx="8229600" cy="387798"/>
          </a:xfrm>
        </p:spPr>
        <p:txBody>
          <a:bodyPr/>
          <a:lstStyle/>
          <a:p>
            <a:r>
              <a:rPr lang="en-US" dirty="0"/>
              <a:t>OSHA Forklift PIT Operator Requirements</a:t>
            </a:r>
          </a:p>
        </p:txBody>
      </p:sp>
    </p:spTree>
    <p:extLst>
      <p:ext uri="{BB962C8B-B14F-4D97-AF65-F5344CB8AC3E}">
        <p14:creationId xmlns:p14="http://schemas.microsoft.com/office/powerpoint/2010/main" val="3312182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FDF4C-1D23-731F-02B0-297368092D84}"/>
            </a:ext>
          </a:extLst>
        </p:cNvPr>
        <p:cNvGrpSpPr/>
        <p:nvPr/>
      </p:nvGrpSpPr>
      <p:grpSpPr>
        <a:xfrm>
          <a:off x="0" y="0"/>
          <a:ext cx="0" cy="0"/>
          <a:chOff x="0" y="0"/>
          <a:chExt cx="0" cy="0"/>
        </a:xfrm>
      </p:grpSpPr>
      <p:sp>
        <p:nvSpPr>
          <p:cNvPr id="2" name="Content Placeholder 11">
            <a:extLst>
              <a:ext uri="{FF2B5EF4-FFF2-40B4-BE49-F238E27FC236}">
                <a16:creationId xmlns:a16="http://schemas.microsoft.com/office/drawing/2014/main" id="{170395AF-45CB-341C-5567-5DC07B6CE5B0}"/>
              </a:ext>
            </a:extLst>
          </p:cNvPr>
          <p:cNvSpPr>
            <a:spLocks noGrp="1"/>
          </p:cNvSpPr>
          <p:nvPr>
            <p:ph sz="quarter" idx="14"/>
          </p:nvPr>
        </p:nvSpPr>
        <p:spPr>
          <a:xfrm>
            <a:off x="457201" y="1194624"/>
            <a:ext cx="2787444" cy="2560638"/>
          </a:xfrm>
        </p:spPr>
        <p:txBody>
          <a:bodyPr/>
          <a:lstStyle/>
          <a:p>
            <a:pPr marL="0" indent="0">
              <a:buNone/>
            </a:pPr>
            <a:r>
              <a:rPr lang="en-US" dirty="0"/>
              <a:t>(A) = Mast Height </a:t>
            </a:r>
          </a:p>
          <a:p>
            <a:pPr marL="0" indent="0">
              <a:buNone/>
            </a:pPr>
            <a:r>
              <a:rPr lang="en-US" dirty="0"/>
              <a:t>(B) = Standard Load Center </a:t>
            </a:r>
          </a:p>
          <a:p>
            <a:pPr marL="0" indent="0">
              <a:buNone/>
            </a:pPr>
            <a:r>
              <a:rPr lang="en-US" dirty="0"/>
              <a:t>CAPACITY = Maximum Load Capacity </a:t>
            </a:r>
          </a:p>
        </p:txBody>
      </p:sp>
      <p:sp>
        <p:nvSpPr>
          <p:cNvPr id="6" name="Text Placeholder 5">
            <a:extLst>
              <a:ext uri="{FF2B5EF4-FFF2-40B4-BE49-F238E27FC236}">
                <a16:creationId xmlns:a16="http://schemas.microsoft.com/office/drawing/2014/main" id="{6E8F86F3-9F7A-58C4-6F14-E6C9E166B3E4}"/>
              </a:ext>
            </a:extLst>
          </p:cNvPr>
          <p:cNvSpPr>
            <a:spLocks noGrp="1"/>
          </p:cNvSpPr>
          <p:nvPr>
            <p:ph type="body" sz="quarter" idx="12"/>
          </p:nvPr>
        </p:nvSpPr>
        <p:spPr>
          <a:xfrm>
            <a:off x="457200" y="457200"/>
            <a:ext cx="8229600" cy="387798"/>
          </a:xfrm>
        </p:spPr>
        <p:txBody>
          <a:bodyPr/>
          <a:lstStyle/>
          <a:p>
            <a:r>
              <a:rPr lang="en-US" dirty="0"/>
              <a:t>Reading Capacity Plates </a:t>
            </a:r>
          </a:p>
        </p:txBody>
      </p:sp>
      <p:sp>
        <p:nvSpPr>
          <p:cNvPr id="15" name="Rectangle 14">
            <a:extLst>
              <a:ext uri="{FF2B5EF4-FFF2-40B4-BE49-F238E27FC236}">
                <a16:creationId xmlns:a16="http://schemas.microsoft.com/office/drawing/2014/main" id="{46935E5C-6DC5-2A52-6F4E-63B6111A090E}"/>
              </a:ext>
            </a:extLst>
          </p:cNvPr>
          <p:cNvSpPr/>
          <p:nvPr/>
        </p:nvSpPr>
        <p:spPr>
          <a:xfrm>
            <a:off x="5793301" y="456884"/>
            <a:ext cx="838200" cy="381000"/>
          </a:xfrm>
          <a:prstGeom prst="rect">
            <a:avLst/>
          </a:prstGeom>
          <a:solidFill>
            <a:srgbClr val="FFFFFF"/>
          </a:soli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41" name="Rectangle 40">
            <a:extLst>
              <a:ext uri="{FF2B5EF4-FFF2-40B4-BE49-F238E27FC236}">
                <a16:creationId xmlns:a16="http://schemas.microsoft.com/office/drawing/2014/main" id="{A1B8B254-465E-5D90-E016-10D3B30459AB}"/>
              </a:ext>
            </a:extLst>
          </p:cNvPr>
          <p:cNvSpPr/>
          <p:nvPr/>
        </p:nvSpPr>
        <p:spPr>
          <a:xfrm>
            <a:off x="6610634" y="252710"/>
            <a:ext cx="888409" cy="10548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3" name="Picture 2" descr="Table&#10;&#10;Description automatically generated with medium confidence">
            <a:extLst>
              <a:ext uri="{FF2B5EF4-FFF2-40B4-BE49-F238E27FC236}">
                <a16:creationId xmlns:a16="http://schemas.microsoft.com/office/drawing/2014/main" id="{291BA85E-679E-6161-3A3F-596EEFED73DD}"/>
              </a:ext>
            </a:extLst>
          </p:cNvPr>
          <p:cNvPicPr>
            <a:picLocks noChangeAspect="1"/>
          </p:cNvPicPr>
          <p:nvPr/>
        </p:nvPicPr>
        <p:blipFill>
          <a:blip r:embed="rId3"/>
          <a:stretch>
            <a:fillRect/>
          </a:stretch>
        </p:blipFill>
        <p:spPr>
          <a:xfrm>
            <a:off x="3848423" y="1188901"/>
            <a:ext cx="4735089" cy="2616137"/>
          </a:xfrm>
          <a:prstGeom prst="rect">
            <a:avLst/>
          </a:prstGeom>
        </p:spPr>
      </p:pic>
      <p:sp>
        <p:nvSpPr>
          <p:cNvPr id="5" name="Rectangle 4">
            <a:extLst>
              <a:ext uri="{FF2B5EF4-FFF2-40B4-BE49-F238E27FC236}">
                <a16:creationId xmlns:a16="http://schemas.microsoft.com/office/drawing/2014/main" id="{2B12ADFD-AC36-75AE-1A59-20AF5DFCB5DC}"/>
              </a:ext>
            </a:extLst>
          </p:cNvPr>
          <p:cNvSpPr/>
          <p:nvPr/>
        </p:nvSpPr>
        <p:spPr>
          <a:xfrm>
            <a:off x="5255341" y="2712901"/>
            <a:ext cx="2286000" cy="152400"/>
          </a:xfrm>
          <a:prstGeom prst="rect">
            <a:avLst/>
          </a:prstGeom>
          <a:noFill/>
          <a:ln w="28575">
            <a:solidFill>
              <a:srgbClr val="DC601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Rectangle 6">
            <a:extLst>
              <a:ext uri="{FF2B5EF4-FFF2-40B4-BE49-F238E27FC236}">
                <a16:creationId xmlns:a16="http://schemas.microsoft.com/office/drawing/2014/main" id="{60561F4C-64AA-2764-A3FC-2DF5D3D0AECF}"/>
              </a:ext>
            </a:extLst>
          </p:cNvPr>
          <p:cNvSpPr/>
          <p:nvPr/>
        </p:nvSpPr>
        <p:spPr>
          <a:xfrm>
            <a:off x="5255341" y="3017701"/>
            <a:ext cx="2286000" cy="228600"/>
          </a:xfrm>
          <a:prstGeom prst="rect">
            <a:avLst/>
          </a:prstGeom>
          <a:noFill/>
          <a:ln w="28575">
            <a:solidFill>
              <a:srgbClr val="DC601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83202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F2F02-ABD7-3DD1-E3EF-0D84A52FB324}"/>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EB8BF255-CE64-CF32-245D-AFE420EE05C4}"/>
              </a:ext>
            </a:extLst>
          </p:cNvPr>
          <p:cNvSpPr>
            <a:spLocks noGrp="1"/>
          </p:cNvSpPr>
          <p:nvPr>
            <p:ph type="body" sz="quarter" idx="12"/>
          </p:nvPr>
        </p:nvSpPr>
        <p:spPr>
          <a:xfrm>
            <a:off x="457200" y="457200"/>
            <a:ext cx="8229600" cy="387798"/>
          </a:xfrm>
        </p:spPr>
        <p:txBody>
          <a:bodyPr/>
          <a:lstStyle/>
          <a:p>
            <a:r>
              <a:rPr lang="en-US" dirty="0">
                <a:cs typeface="Tahoma" panose="020B0604030504040204" pitchFamily="34" charset="0"/>
              </a:rPr>
              <a:t>Stability Triangle Video</a:t>
            </a:r>
          </a:p>
        </p:txBody>
      </p:sp>
      <p:pic>
        <p:nvPicPr>
          <p:cNvPr id="5" name="Stability Triangle - Forklift - 3D Animation">
            <a:hlinkClick r:id="" action="ppaction://media"/>
            <a:extLst>
              <a:ext uri="{FF2B5EF4-FFF2-40B4-BE49-F238E27FC236}">
                <a16:creationId xmlns:a16="http://schemas.microsoft.com/office/drawing/2014/main" id="{27F5B992-4E95-80D8-2030-E065453D5B3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02580" y="988143"/>
            <a:ext cx="5584721" cy="3141406"/>
          </a:xfrm>
          <a:prstGeom prst="rect">
            <a:avLst/>
          </a:prstGeom>
        </p:spPr>
      </p:pic>
    </p:spTree>
    <p:extLst>
      <p:ext uri="{BB962C8B-B14F-4D97-AF65-F5344CB8AC3E}">
        <p14:creationId xmlns:p14="http://schemas.microsoft.com/office/powerpoint/2010/main" val="1192326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7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CDD4A5-3DC3-1FB3-DF51-08FDE8ACF1E8}"/>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DA80D9FF-703A-0E9E-2000-A05687C5B9F4}"/>
              </a:ext>
            </a:extLst>
          </p:cNvPr>
          <p:cNvSpPr>
            <a:spLocks noGrp="1"/>
          </p:cNvSpPr>
          <p:nvPr>
            <p:ph type="body" sz="quarter" idx="12"/>
          </p:nvPr>
        </p:nvSpPr>
        <p:spPr>
          <a:xfrm>
            <a:off x="457200" y="457200"/>
            <a:ext cx="8229600" cy="387798"/>
          </a:xfrm>
        </p:spPr>
        <p:txBody>
          <a:bodyPr/>
          <a:lstStyle/>
          <a:p>
            <a:r>
              <a:rPr lang="en-US" dirty="0">
                <a:cs typeface="Tahoma" panose="020B0604030504040204" pitchFamily="34" charset="0"/>
              </a:rPr>
              <a:t>Stability Triangle</a:t>
            </a:r>
          </a:p>
        </p:txBody>
      </p:sp>
      <p:sp>
        <p:nvSpPr>
          <p:cNvPr id="2" name="Content Placeholder 11">
            <a:extLst>
              <a:ext uri="{FF2B5EF4-FFF2-40B4-BE49-F238E27FC236}">
                <a16:creationId xmlns:a16="http://schemas.microsoft.com/office/drawing/2014/main" id="{E1D3009B-3CBE-E397-576B-201D31743A57}"/>
              </a:ext>
            </a:extLst>
          </p:cNvPr>
          <p:cNvSpPr>
            <a:spLocks noGrp="1"/>
          </p:cNvSpPr>
          <p:nvPr>
            <p:ph sz="quarter" idx="14"/>
          </p:nvPr>
        </p:nvSpPr>
        <p:spPr>
          <a:xfrm>
            <a:off x="457199" y="890025"/>
            <a:ext cx="4129372" cy="2753156"/>
          </a:xfrm>
        </p:spPr>
        <p:txBody>
          <a:bodyPr/>
          <a:lstStyle/>
          <a:p>
            <a:pPr marL="0" indent="0">
              <a:buNone/>
            </a:pPr>
            <a:r>
              <a:rPr lang="en-US" sz="1800" dirty="0"/>
              <a:t>Staying within the triangle:</a:t>
            </a:r>
          </a:p>
          <a:p>
            <a:r>
              <a:rPr lang="en-US" sz="1800" dirty="0"/>
              <a:t>Always drive slowly.</a:t>
            </a:r>
          </a:p>
          <a:p>
            <a:r>
              <a:rPr lang="en-US" sz="1800" dirty="0"/>
              <a:t>Never tilt the forks forward unnecessarily.</a:t>
            </a:r>
          </a:p>
          <a:p>
            <a:r>
              <a:rPr lang="en-US" sz="1800" dirty="0"/>
              <a:t>Tilt the load back only far enough to stabilize it.</a:t>
            </a:r>
          </a:p>
          <a:p>
            <a:r>
              <a:rPr lang="en-US" sz="1800" dirty="0"/>
              <a:t>Never drive forklift with mast extended. </a:t>
            </a:r>
          </a:p>
          <a:p>
            <a:r>
              <a:rPr lang="en-US" sz="1800" dirty="0"/>
              <a:t>Travel with the load as low as possible.</a:t>
            </a:r>
          </a:p>
          <a:p>
            <a:r>
              <a:rPr lang="en-US" sz="1800" dirty="0"/>
              <a:t>Obey the equipment’s weight limitations. </a:t>
            </a:r>
          </a:p>
          <a:p>
            <a:r>
              <a:rPr lang="en-US" sz="1800" dirty="0"/>
              <a:t>Do not run over debris or objects.</a:t>
            </a:r>
          </a:p>
          <a:p>
            <a:r>
              <a:rPr lang="en-US" sz="1800" dirty="0"/>
              <a:t>Do not make sudden stops or quick turns.</a:t>
            </a:r>
          </a:p>
          <a:p>
            <a:endParaRPr lang="en-US" sz="1800" dirty="0"/>
          </a:p>
        </p:txBody>
      </p:sp>
      <p:sp>
        <p:nvSpPr>
          <p:cNvPr id="15" name="Rectangle 14">
            <a:extLst>
              <a:ext uri="{FF2B5EF4-FFF2-40B4-BE49-F238E27FC236}">
                <a16:creationId xmlns:a16="http://schemas.microsoft.com/office/drawing/2014/main" id="{82FC71AE-BC7F-169C-0C34-B217AD22E457}"/>
              </a:ext>
            </a:extLst>
          </p:cNvPr>
          <p:cNvSpPr/>
          <p:nvPr/>
        </p:nvSpPr>
        <p:spPr>
          <a:xfrm>
            <a:off x="5793301" y="456884"/>
            <a:ext cx="838200" cy="381000"/>
          </a:xfrm>
          <a:prstGeom prst="rect">
            <a:avLst/>
          </a:prstGeom>
          <a:solidFill>
            <a:srgbClr val="FFFFFF"/>
          </a:soli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6" name="Rectangle 15">
            <a:extLst>
              <a:ext uri="{FF2B5EF4-FFF2-40B4-BE49-F238E27FC236}">
                <a16:creationId xmlns:a16="http://schemas.microsoft.com/office/drawing/2014/main" id="{44F02577-FDA1-C617-DF0D-3365D79C36B9}"/>
              </a:ext>
            </a:extLst>
          </p:cNvPr>
          <p:cNvSpPr/>
          <p:nvPr/>
        </p:nvSpPr>
        <p:spPr>
          <a:xfrm>
            <a:off x="6479101" y="1394010"/>
            <a:ext cx="1143000" cy="1600200"/>
          </a:xfrm>
          <a:prstGeom prst="rect">
            <a:avLst/>
          </a:prstGeom>
          <a:solidFill>
            <a:srgbClr val="FF9900"/>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7" name="Rectangle: Rounded Corners 16">
            <a:extLst>
              <a:ext uri="{FF2B5EF4-FFF2-40B4-BE49-F238E27FC236}">
                <a16:creationId xmlns:a16="http://schemas.microsoft.com/office/drawing/2014/main" id="{77313538-544F-7EB8-C0F1-2909E35A20A4}"/>
              </a:ext>
            </a:extLst>
          </p:cNvPr>
          <p:cNvSpPr/>
          <p:nvPr/>
        </p:nvSpPr>
        <p:spPr>
          <a:xfrm>
            <a:off x="7545901" y="1546410"/>
            <a:ext cx="152400" cy="381000"/>
          </a:xfrm>
          <a:prstGeom prst="roundRect">
            <a:avLst/>
          </a:prstGeom>
          <a:solidFill>
            <a:schemeClr val="tx1">
              <a:lumMod val="65000"/>
              <a:lumOff val="35000"/>
            </a:schemeClr>
          </a:solidFill>
          <a:ln>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8" name="Flowchart: Delay 17">
            <a:extLst>
              <a:ext uri="{FF2B5EF4-FFF2-40B4-BE49-F238E27FC236}">
                <a16:creationId xmlns:a16="http://schemas.microsoft.com/office/drawing/2014/main" id="{8E0E3163-1528-F294-8FF6-5F56B9083BD7}"/>
              </a:ext>
            </a:extLst>
          </p:cNvPr>
          <p:cNvSpPr/>
          <p:nvPr/>
        </p:nvSpPr>
        <p:spPr>
          <a:xfrm rot="5400000">
            <a:off x="6783901" y="2460810"/>
            <a:ext cx="533400" cy="1143000"/>
          </a:xfrm>
          <a:prstGeom prst="flowChartDelay">
            <a:avLst/>
          </a:prstGeom>
          <a:solidFill>
            <a:srgbClr val="FF9900"/>
          </a:solidFill>
          <a:ln>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Rectangle: Rounded Corners 18">
            <a:extLst>
              <a:ext uri="{FF2B5EF4-FFF2-40B4-BE49-F238E27FC236}">
                <a16:creationId xmlns:a16="http://schemas.microsoft.com/office/drawing/2014/main" id="{17788A6A-61FF-F264-075D-B6F69B04BFB3}"/>
              </a:ext>
            </a:extLst>
          </p:cNvPr>
          <p:cNvSpPr/>
          <p:nvPr/>
        </p:nvSpPr>
        <p:spPr>
          <a:xfrm>
            <a:off x="7507801" y="2481089"/>
            <a:ext cx="152400" cy="381000"/>
          </a:xfrm>
          <a:prstGeom prst="roundRect">
            <a:avLst/>
          </a:prstGeom>
          <a:solidFill>
            <a:schemeClr val="tx1">
              <a:lumMod val="65000"/>
              <a:lumOff val="35000"/>
            </a:schemeClr>
          </a:solidFill>
          <a:ln>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 name="Rectangle: Rounded Corners 19">
            <a:extLst>
              <a:ext uri="{FF2B5EF4-FFF2-40B4-BE49-F238E27FC236}">
                <a16:creationId xmlns:a16="http://schemas.microsoft.com/office/drawing/2014/main" id="{B13DDBE6-FD3A-4379-FF8F-EDF48B7FE075}"/>
              </a:ext>
            </a:extLst>
          </p:cNvPr>
          <p:cNvSpPr/>
          <p:nvPr/>
        </p:nvSpPr>
        <p:spPr>
          <a:xfrm>
            <a:off x="6402901" y="2481089"/>
            <a:ext cx="152400" cy="381000"/>
          </a:xfrm>
          <a:prstGeom prst="roundRect">
            <a:avLst/>
          </a:prstGeom>
          <a:solidFill>
            <a:schemeClr val="tx1">
              <a:lumMod val="65000"/>
              <a:lumOff val="35000"/>
            </a:schemeClr>
          </a:solidFill>
          <a:ln>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1" name="Rectangle: Rounded Corners 20">
            <a:extLst>
              <a:ext uri="{FF2B5EF4-FFF2-40B4-BE49-F238E27FC236}">
                <a16:creationId xmlns:a16="http://schemas.microsoft.com/office/drawing/2014/main" id="{F8444F8C-3F34-51AD-9E68-537C7EFD05E1}"/>
              </a:ext>
            </a:extLst>
          </p:cNvPr>
          <p:cNvSpPr/>
          <p:nvPr/>
        </p:nvSpPr>
        <p:spPr>
          <a:xfrm>
            <a:off x="6413962" y="1546410"/>
            <a:ext cx="152400" cy="381000"/>
          </a:xfrm>
          <a:prstGeom prst="roundRect">
            <a:avLst/>
          </a:prstGeom>
          <a:solidFill>
            <a:schemeClr val="tx1">
              <a:lumMod val="65000"/>
              <a:lumOff val="35000"/>
            </a:schemeClr>
          </a:solidFill>
          <a:ln>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2" name="Rectangle 21">
            <a:extLst>
              <a:ext uri="{FF2B5EF4-FFF2-40B4-BE49-F238E27FC236}">
                <a16:creationId xmlns:a16="http://schemas.microsoft.com/office/drawing/2014/main" id="{D432A552-9737-1937-9B53-5251779B3EC3}"/>
              </a:ext>
            </a:extLst>
          </p:cNvPr>
          <p:cNvSpPr/>
          <p:nvPr/>
        </p:nvSpPr>
        <p:spPr>
          <a:xfrm>
            <a:off x="6566362" y="2671589"/>
            <a:ext cx="941439" cy="94021"/>
          </a:xfrm>
          <a:prstGeom prst="rect">
            <a:avLst/>
          </a:prstGeom>
          <a:solidFill>
            <a:schemeClr val="bg2">
              <a:lumMod val="75000"/>
            </a:schemeClr>
          </a:solidFill>
          <a:ln>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3" name="Rectangle 22">
            <a:extLst>
              <a:ext uri="{FF2B5EF4-FFF2-40B4-BE49-F238E27FC236}">
                <a16:creationId xmlns:a16="http://schemas.microsoft.com/office/drawing/2014/main" id="{07ED1F44-67D3-F5DB-F0DA-A28EE5FE80E0}"/>
              </a:ext>
            </a:extLst>
          </p:cNvPr>
          <p:cNvSpPr/>
          <p:nvPr/>
        </p:nvSpPr>
        <p:spPr>
          <a:xfrm>
            <a:off x="6479101" y="1455803"/>
            <a:ext cx="1143000" cy="96479"/>
          </a:xfrm>
          <a:prstGeom prst="rect">
            <a:avLst/>
          </a:prstGeom>
          <a:solidFill>
            <a:schemeClr val="tx1">
              <a:lumMod val="50000"/>
              <a:lumOff val="50000"/>
            </a:schemeClr>
          </a:solidFill>
          <a:ln>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4" name="Rectangle 23">
            <a:extLst>
              <a:ext uri="{FF2B5EF4-FFF2-40B4-BE49-F238E27FC236}">
                <a16:creationId xmlns:a16="http://schemas.microsoft.com/office/drawing/2014/main" id="{F28A4DD8-14BE-4039-1845-7C4463751132}"/>
              </a:ext>
            </a:extLst>
          </p:cNvPr>
          <p:cNvSpPr/>
          <p:nvPr/>
        </p:nvSpPr>
        <p:spPr>
          <a:xfrm>
            <a:off x="6597892" y="436606"/>
            <a:ext cx="45719" cy="1019197"/>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5" name="Rectangle 24">
            <a:extLst>
              <a:ext uri="{FF2B5EF4-FFF2-40B4-BE49-F238E27FC236}">
                <a16:creationId xmlns:a16="http://schemas.microsoft.com/office/drawing/2014/main" id="{A2AEA512-1B74-C55A-F671-B090F9C7034E}"/>
              </a:ext>
            </a:extLst>
          </p:cNvPr>
          <p:cNvSpPr/>
          <p:nvPr/>
        </p:nvSpPr>
        <p:spPr>
          <a:xfrm>
            <a:off x="7469701" y="418782"/>
            <a:ext cx="152399" cy="1043197"/>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6" name="Isosceles Triangle 25">
            <a:extLst>
              <a:ext uri="{FF2B5EF4-FFF2-40B4-BE49-F238E27FC236}">
                <a16:creationId xmlns:a16="http://schemas.microsoft.com/office/drawing/2014/main" id="{130B9699-8991-853C-9AF3-019192E12389}"/>
              </a:ext>
            </a:extLst>
          </p:cNvPr>
          <p:cNvSpPr/>
          <p:nvPr/>
        </p:nvSpPr>
        <p:spPr>
          <a:xfrm rot="10800000">
            <a:off x="6541779" y="1695468"/>
            <a:ext cx="1017641" cy="1070142"/>
          </a:xfrm>
          <a:prstGeom prst="triangle">
            <a:avLst/>
          </a:prstGeom>
          <a:solidFill>
            <a:schemeClr val="accent1">
              <a:lumMod val="60000"/>
              <a:lumOff val="40000"/>
            </a:schemeClr>
          </a:solidFill>
          <a:ln>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7" name="Oval 26">
            <a:extLst>
              <a:ext uri="{FF2B5EF4-FFF2-40B4-BE49-F238E27FC236}">
                <a16:creationId xmlns:a16="http://schemas.microsoft.com/office/drawing/2014/main" id="{0007A935-F05D-71AC-1A61-119F277693A3}"/>
              </a:ext>
            </a:extLst>
          </p:cNvPr>
          <p:cNvSpPr/>
          <p:nvPr/>
        </p:nvSpPr>
        <p:spPr>
          <a:xfrm>
            <a:off x="6987918" y="1625951"/>
            <a:ext cx="138881" cy="128780"/>
          </a:xfrm>
          <a:prstGeom prst="ellipse">
            <a:avLst/>
          </a:prstGeom>
          <a:solidFill>
            <a:srgbClr val="00B050"/>
          </a:solidFill>
          <a:ln>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8" name="Star: 7 Points 27">
            <a:extLst>
              <a:ext uri="{FF2B5EF4-FFF2-40B4-BE49-F238E27FC236}">
                <a16:creationId xmlns:a16="http://schemas.microsoft.com/office/drawing/2014/main" id="{31152BD2-FCA3-8ED8-B7F9-0D9B69EFD367}"/>
              </a:ext>
            </a:extLst>
          </p:cNvPr>
          <p:cNvSpPr/>
          <p:nvPr/>
        </p:nvSpPr>
        <p:spPr>
          <a:xfrm>
            <a:off x="6996881" y="1437338"/>
            <a:ext cx="138880" cy="135223"/>
          </a:xfrm>
          <a:prstGeom prst="star7">
            <a:avLst/>
          </a:prstGeom>
          <a:solidFill>
            <a:srgbClr val="FF0000"/>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9" name="Star: 7 Points 28">
            <a:extLst>
              <a:ext uri="{FF2B5EF4-FFF2-40B4-BE49-F238E27FC236}">
                <a16:creationId xmlns:a16="http://schemas.microsoft.com/office/drawing/2014/main" id="{BAF1E01E-62D5-5595-538C-838BD4F0ACBC}"/>
              </a:ext>
            </a:extLst>
          </p:cNvPr>
          <p:cNvSpPr/>
          <p:nvPr/>
        </p:nvSpPr>
        <p:spPr>
          <a:xfrm>
            <a:off x="6402901" y="1994238"/>
            <a:ext cx="138880" cy="135223"/>
          </a:xfrm>
          <a:prstGeom prst="star7">
            <a:avLst/>
          </a:prstGeom>
          <a:solidFill>
            <a:srgbClr val="FF0000"/>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0" name="Star: 7 Points 29">
            <a:extLst>
              <a:ext uri="{FF2B5EF4-FFF2-40B4-BE49-F238E27FC236}">
                <a16:creationId xmlns:a16="http://schemas.microsoft.com/office/drawing/2014/main" id="{50291F7F-9F5F-2AFD-867B-58D7A5A5BD48}"/>
              </a:ext>
            </a:extLst>
          </p:cNvPr>
          <p:cNvSpPr/>
          <p:nvPr/>
        </p:nvSpPr>
        <p:spPr>
          <a:xfrm>
            <a:off x="7559421" y="2003610"/>
            <a:ext cx="138880" cy="135223"/>
          </a:xfrm>
          <a:prstGeom prst="star7">
            <a:avLst/>
          </a:prstGeom>
          <a:solidFill>
            <a:srgbClr val="FF0000"/>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1" name="Oval 30">
            <a:extLst>
              <a:ext uri="{FF2B5EF4-FFF2-40B4-BE49-F238E27FC236}">
                <a16:creationId xmlns:a16="http://schemas.microsoft.com/office/drawing/2014/main" id="{4AB14B06-C20D-16E1-1E82-9F45E40EAF41}"/>
              </a:ext>
            </a:extLst>
          </p:cNvPr>
          <p:cNvSpPr/>
          <p:nvPr/>
        </p:nvSpPr>
        <p:spPr>
          <a:xfrm>
            <a:off x="6984634" y="2026289"/>
            <a:ext cx="138881" cy="128780"/>
          </a:xfrm>
          <a:prstGeom prst="ellipse">
            <a:avLst/>
          </a:prstGeom>
          <a:solidFill>
            <a:srgbClr val="00B050"/>
          </a:solidFill>
          <a:ln>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2" name="TextBox 31">
            <a:extLst>
              <a:ext uri="{FF2B5EF4-FFF2-40B4-BE49-F238E27FC236}">
                <a16:creationId xmlns:a16="http://schemas.microsoft.com/office/drawing/2014/main" id="{41AC98F1-401D-1F9C-F9D7-398D946FDFC7}"/>
              </a:ext>
            </a:extLst>
          </p:cNvPr>
          <p:cNvSpPr txBox="1"/>
          <p:nvPr/>
        </p:nvSpPr>
        <p:spPr>
          <a:xfrm>
            <a:off x="6326700" y="3307738"/>
            <a:ext cx="2817299" cy="646331"/>
          </a:xfrm>
          <a:prstGeom prst="rect">
            <a:avLst/>
          </a:prstGeom>
          <a:noFill/>
        </p:spPr>
        <p:txBody>
          <a:bodyPr wrap="square" rtlCol="0">
            <a:spAutoFit/>
          </a:bodyPr>
          <a:lstStyle/>
          <a:p>
            <a:r>
              <a:rPr lang="en-US" sz="1200" dirty="0"/>
              <a:t>         = Stable</a:t>
            </a:r>
          </a:p>
          <a:p>
            <a:r>
              <a:rPr lang="en-US" sz="1200" dirty="0"/>
              <a:t>         = Unstable</a:t>
            </a:r>
          </a:p>
          <a:p>
            <a:r>
              <a:rPr lang="en-US" sz="1200" dirty="0"/>
              <a:t>   </a:t>
            </a:r>
            <a:r>
              <a:rPr lang="en-US" sz="1200" b="1" dirty="0"/>
              <a:t>CG</a:t>
            </a:r>
            <a:r>
              <a:rPr lang="en-US" sz="1200" dirty="0"/>
              <a:t> = Center of Gravity </a:t>
            </a:r>
          </a:p>
        </p:txBody>
      </p:sp>
      <p:sp>
        <p:nvSpPr>
          <p:cNvPr id="33" name="Oval 32">
            <a:extLst>
              <a:ext uri="{FF2B5EF4-FFF2-40B4-BE49-F238E27FC236}">
                <a16:creationId xmlns:a16="http://schemas.microsoft.com/office/drawing/2014/main" id="{D46ECB37-D2B8-AC7F-4324-2FCB563F63BF}"/>
              </a:ext>
            </a:extLst>
          </p:cNvPr>
          <p:cNvSpPr/>
          <p:nvPr/>
        </p:nvSpPr>
        <p:spPr>
          <a:xfrm>
            <a:off x="6555301" y="3382421"/>
            <a:ext cx="138881" cy="128780"/>
          </a:xfrm>
          <a:prstGeom prst="ellipse">
            <a:avLst/>
          </a:prstGeom>
          <a:solidFill>
            <a:srgbClr val="00B050"/>
          </a:solidFill>
          <a:ln>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4" name="Star: 7 Points 33">
            <a:extLst>
              <a:ext uri="{FF2B5EF4-FFF2-40B4-BE49-F238E27FC236}">
                <a16:creationId xmlns:a16="http://schemas.microsoft.com/office/drawing/2014/main" id="{768FD612-E673-4873-D40B-A258C362153D}"/>
              </a:ext>
            </a:extLst>
          </p:cNvPr>
          <p:cNvSpPr/>
          <p:nvPr/>
        </p:nvSpPr>
        <p:spPr>
          <a:xfrm>
            <a:off x="6555301" y="3571237"/>
            <a:ext cx="138880" cy="135223"/>
          </a:xfrm>
          <a:prstGeom prst="star7">
            <a:avLst/>
          </a:prstGeom>
          <a:solidFill>
            <a:srgbClr val="FF0000"/>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5" name="TextBox 34">
            <a:extLst>
              <a:ext uri="{FF2B5EF4-FFF2-40B4-BE49-F238E27FC236}">
                <a16:creationId xmlns:a16="http://schemas.microsoft.com/office/drawing/2014/main" id="{EBDD18BC-E030-4935-DA86-4CED8565B6C3}"/>
              </a:ext>
            </a:extLst>
          </p:cNvPr>
          <p:cNvSpPr txBox="1"/>
          <p:nvPr/>
        </p:nvSpPr>
        <p:spPr>
          <a:xfrm>
            <a:off x="7687240" y="708210"/>
            <a:ext cx="1154061" cy="830997"/>
          </a:xfrm>
          <a:prstGeom prst="rect">
            <a:avLst/>
          </a:prstGeom>
          <a:noFill/>
        </p:spPr>
        <p:txBody>
          <a:bodyPr wrap="square" rtlCol="0">
            <a:spAutoFit/>
          </a:bodyPr>
          <a:lstStyle/>
          <a:p>
            <a:r>
              <a:rPr lang="en-US" sz="1200" dirty="0">
                <a:ea typeface="Roboto Condensed Light" panose="02000000000000000000" pitchFamily="2" charset="0"/>
              </a:rPr>
              <a:t>Unloaded </a:t>
            </a:r>
          </a:p>
          <a:p>
            <a:r>
              <a:rPr lang="en-US" sz="1200" dirty="0">
                <a:ea typeface="Roboto Condensed Light" panose="02000000000000000000" pitchFamily="2" charset="0"/>
              </a:rPr>
              <a:t>Forklift. CG at center of triangle. </a:t>
            </a:r>
          </a:p>
        </p:txBody>
      </p:sp>
      <p:cxnSp>
        <p:nvCxnSpPr>
          <p:cNvPr id="36" name="Straight Arrow Connector 35">
            <a:extLst>
              <a:ext uri="{FF2B5EF4-FFF2-40B4-BE49-F238E27FC236}">
                <a16:creationId xmlns:a16="http://schemas.microsoft.com/office/drawing/2014/main" id="{AFF8AAA1-369D-19B3-95F1-908FFCD3D5C8}"/>
              </a:ext>
            </a:extLst>
          </p:cNvPr>
          <p:cNvCxnSpPr>
            <a:cxnSpLocks/>
          </p:cNvCxnSpPr>
          <p:nvPr/>
        </p:nvCxnSpPr>
        <p:spPr>
          <a:xfrm flipH="1">
            <a:off x="7122084" y="1317810"/>
            <a:ext cx="652417" cy="72413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37" name="TextBox 36">
            <a:extLst>
              <a:ext uri="{FF2B5EF4-FFF2-40B4-BE49-F238E27FC236}">
                <a16:creationId xmlns:a16="http://schemas.microsoft.com/office/drawing/2014/main" id="{A177A555-BFA3-3080-3D7F-4FF226DC0661}"/>
              </a:ext>
            </a:extLst>
          </p:cNvPr>
          <p:cNvSpPr txBox="1"/>
          <p:nvPr/>
        </p:nvSpPr>
        <p:spPr>
          <a:xfrm>
            <a:off x="4638190" y="1970523"/>
            <a:ext cx="1764711" cy="646331"/>
          </a:xfrm>
          <a:prstGeom prst="rect">
            <a:avLst/>
          </a:prstGeom>
          <a:noFill/>
        </p:spPr>
        <p:txBody>
          <a:bodyPr wrap="square" rtlCol="0">
            <a:spAutoFit/>
          </a:bodyPr>
          <a:lstStyle/>
          <a:p>
            <a:r>
              <a:rPr lang="en-US" sz="1200" dirty="0">
                <a:ea typeface="Roboto Condensed Light" panose="02000000000000000000" pitchFamily="2" charset="0"/>
              </a:rPr>
              <a:t>Maximum load with</a:t>
            </a:r>
            <a:br>
              <a:rPr lang="en-US" sz="1200" dirty="0">
                <a:ea typeface="Roboto Condensed Light" panose="02000000000000000000" pitchFamily="2" charset="0"/>
              </a:rPr>
            </a:br>
            <a:r>
              <a:rPr lang="en-US" sz="1200" dirty="0">
                <a:ea typeface="Roboto Condensed Light" panose="02000000000000000000" pitchFamily="2" charset="0"/>
              </a:rPr>
              <a:t>mast vertical. CG at edge of stability triangle.</a:t>
            </a:r>
          </a:p>
        </p:txBody>
      </p:sp>
      <p:cxnSp>
        <p:nvCxnSpPr>
          <p:cNvPr id="38" name="Straight Arrow Connector 37">
            <a:extLst>
              <a:ext uri="{FF2B5EF4-FFF2-40B4-BE49-F238E27FC236}">
                <a16:creationId xmlns:a16="http://schemas.microsoft.com/office/drawing/2014/main" id="{6DC2433E-BD49-8279-6EC9-878310216AAD}"/>
              </a:ext>
            </a:extLst>
          </p:cNvPr>
          <p:cNvCxnSpPr>
            <a:cxnSpLocks/>
            <a:endCxn id="27" idx="3"/>
          </p:cNvCxnSpPr>
          <p:nvPr/>
        </p:nvCxnSpPr>
        <p:spPr>
          <a:xfrm flipV="1">
            <a:off x="6021901" y="1735872"/>
            <a:ext cx="986356" cy="39358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40" name="Flowchart: Predefined Process 39">
            <a:extLst>
              <a:ext uri="{FF2B5EF4-FFF2-40B4-BE49-F238E27FC236}">
                <a16:creationId xmlns:a16="http://schemas.microsoft.com/office/drawing/2014/main" id="{F53E456F-C746-D2D5-E469-EAF157BE4F57}"/>
              </a:ext>
            </a:extLst>
          </p:cNvPr>
          <p:cNvSpPr/>
          <p:nvPr/>
        </p:nvSpPr>
        <p:spPr>
          <a:xfrm>
            <a:off x="6475308" y="344284"/>
            <a:ext cx="1138035" cy="1051426"/>
          </a:xfrm>
          <a:prstGeom prst="flowChartPredefinedProcess">
            <a:avLst/>
          </a:prstGeom>
          <a:solidFill>
            <a:schemeClr val="bg2">
              <a:lumMod val="75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41" name="Rectangle 40">
            <a:extLst>
              <a:ext uri="{FF2B5EF4-FFF2-40B4-BE49-F238E27FC236}">
                <a16:creationId xmlns:a16="http://schemas.microsoft.com/office/drawing/2014/main" id="{05DEDA46-E8B3-C6E0-439A-E5DF99482F0E}"/>
              </a:ext>
            </a:extLst>
          </p:cNvPr>
          <p:cNvSpPr/>
          <p:nvPr/>
        </p:nvSpPr>
        <p:spPr>
          <a:xfrm>
            <a:off x="6610634" y="252710"/>
            <a:ext cx="888409" cy="10548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04243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004F8-3710-7BB0-972D-C088115F1F04}"/>
            </a:ext>
          </a:extLst>
        </p:cNvPr>
        <p:cNvGrpSpPr/>
        <p:nvPr/>
      </p:nvGrpSpPr>
      <p:grpSpPr>
        <a:xfrm>
          <a:off x="0" y="0"/>
          <a:ext cx="0" cy="0"/>
          <a:chOff x="0" y="0"/>
          <a:chExt cx="0" cy="0"/>
        </a:xfrm>
      </p:grpSpPr>
      <p:sp>
        <p:nvSpPr>
          <p:cNvPr id="2" name="Content Placeholder 11">
            <a:extLst>
              <a:ext uri="{FF2B5EF4-FFF2-40B4-BE49-F238E27FC236}">
                <a16:creationId xmlns:a16="http://schemas.microsoft.com/office/drawing/2014/main" id="{41B3FE02-946F-8F8E-9457-08B542BDA027}"/>
              </a:ext>
            </a:extLst>
          </p:cNvPr>
          <p:cNvSpPr>
            <a:spLocks noGrp="1"/>
          </p:cNvSpPr>
          <p:nvPr>
            <p:ph sz="quarter" idx="14"/>
          </p:nvPr>
        </p:nvSpPr>
        <p:spPr>
          <a:xfrm>
            <a:off x="457200" y="1049488"/>
            <a:ext cx="8229600" cy="2560638"/>
          </a:xfrm>
        </p:spPr>
        <p:txBody>
          <a:bodyPr/>
          <a:lstStyle/>
          <a:p>
            <a:pPr marL="0" indent="0">
              <a:buNone/>
            </a:pPr>
            <a:r>
              <a:rPr lang="en-US" dirty="0"/>
              <a:t>Tip-Over Risk Factor</a:t>
            </a:r>
          </a:p>
          <a:p>
            <a:r>
              <a:rPr lang="en-US" dirty="0"/>
              <a:t>Raising the load</a:t>
            </a:r>
          </a:p>
          <a:p>
            <a:r>
              <a:rPr lang="en-US" dirty="0"/>
              <a:t>Adding weight</a:t>
            </a:r>
          </a:p>
          <a:p>
            <a:r>
              <a:rPr lang="en-US" dirty="0"/>
              <a:t>Driving fast</a:t>
            </a:r>
          </a:p>
          <a:p>
            <a:r>
              <a:rPr lang="en-US" dirty="0"/>
              <a:t>Stopping or turning</a:t>
            </a:r>
          </a:p>
        </p:txBody>
      </p:sp>
      <p:sp>
        <p:nvSpPr>
          <p:cNvPr id="6" name="Text Placeholder 5">
            <a:extLst>
              <a:ext uri="{FF2B5EF4-FFF2-40B4-BE49-F238E27FC236}">
                <a16:creationId xmlns:a16="http://schemas.microsoft.com/office/drawing/2014/main" id="{C50976DE-8AC7-A422-B948-9825E53556DB}"/>
              </a:ext>
            </a:extLst>
          </p:cNvPr>
          <p:cNvSpPr>
            <a:spLocks noGrp="1"/>
          </p:cNvSpPr>
          <p:nvPr>
            <p:ph type="body" sz="quarter" idx="12"/>
          </p:nvPr>
        </p:nvSpPr>
        <p:spPr>
          <a:xfrm>
            <a:off x="457200" y="457200"/>
            <a:ext cx="8229600" cy="387798"/>
          </a:xfrm>
        </p:spPr>
        <p:txBody>
          <a:bodyPr/>
          <a:lstStyle/>
          <a:p>
            <a:r>
              <a:rPr lang="en-US" dirty="0"/>
              <a:t>Load Safety Practices</a:t>
            </a:r>
          </a:p>
        </p:txBody>
      </p:sp>
      <p:sp>
        <p:nvSpPr>
          <p:cNvPr id="15" name="Rectangle 14">
            <a:extLst>
              <a:ext uri="{FF2B5EF4-FFF2-40B4-BE49-F238E27FC236}">
                <a16:creationId xmlns:a16="http://schemas.microsoft.com/office/drawing/2014/main" id="{DEC84442-B98D-0202-749D-0BF6F89AF319}"/>
              </a:ext>
            </a:extLst>
          </p:cNvPr>
          <p:cNvSpPr/>
          <p:nvPr/>
        </p:nvSpPr>
        <p:spPr>
          <a:xfrm>
            <a:off x="5793301" y="456884"/>
            <a:ext cx="838200" cy="381000"/>
          </a:xfrm>
          <a:prstGeom prst="rect">
            <a:avLst/>
          </a:prstGeom>
          <a:solidFill>
            <a:srgbClr val="FFFFFF"/>
          </a:soli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41" name="Rectangle 40">
            <a:extLst>
              <a:ext uri="{FF2B5EF4-FFF2-40B4-BE49-F238E27FC236}">
                <a16:creationId xmlns:a16="http://schemas.microsoft.com/office/drawing/2014/main" id="{A6CC4C33-5C53-1C1E-332B-CEB64E12CF3E}"/>
              </a:ext>
            </a:extLst>
          </p:cNvPr>
          <p:cNvSpPr/>
          <p:nvPr/>
        </p:nvSpPr>
        <p:spPr>
          <a:xfrm>
            <a:off x="6610634" y="252710"/>
            <a:ext cx="888409" cy="10548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9" name="Picture 8">
            <a:extLst>
              <a:ext uri="{FF2B5EF4-FFF2-40B4-BE49-F238E27FC236}">
                <a16:creationId xmlns:a16="http://schemas.microsoft.com/office/drawing/2014/main" id="{3F4641A6-4DC6-5F62-8AD1-86EA21840E82}"/>
              </a:ext>
            </a:extLst>
          </p:cNvPr>
          <p:cNvPicPr>
            <a:picLocks noChangeAspect="1"/>
          </p:cNvPicPr>
          <p:nvPr/>
        </p:nvPicPr>
        <p:blipFill>
          <a:blip r:embed="rId3"/>
          <a:srcRect/>
          <a:stretch/>
        </p:blipFill>
        <p:spPr>
          <a:xfrm>
            <a:off x="4572000" y="1211262"/>
            <a:ext cx="3634723" cy="2423149"/>
          </a:xfrm>
          <a:prstGeom prst="rect">
            <a:avLst/>
          </a:prstGeom>
        </p:spPr>
      </p:pic>
    </p:spTree>
    <p:extLst>
      <p:ext uri="{BB962C8B-B14F-4D97-AF65-F5344CB8AC3E}">
        <p14:creationId xmlns:p14="http://schemas.microsoft.com/office/powerpoint/2010/main" val="3827824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5307D-3979-8799-5861-00A3293B1ECE}"/>
            </a:ext>
          </a:extLst>
        </p:cNvPr>
        <p:cNvGrpSpPr/>
        <p:nvPr/>
      </p:nvGrpSpPr>
      <p:grpSpPr>
        <a:xfrm>
          <a:off x="0" y="0"/>
          <a:ext cx="0" cy="0"/>
          <a:chOff x="0" y="0"/>
          <a:chExt cx="0" cy="0"/>
        </a:xfrm>
      </p:grpSpPr>
      <p:sp>
        <p:nvSpPr>
          <p:cNvPr id="2" name="Content Placeholder 11">
            <a:extLst>
              <a:ext uri="{FF2B5EF4-FFF2-40B4-BE49-F238E27FC236}">
                <a16:creationId xmlns:a16="http://schemas.microsoft.com/office/drawing/2014/main" id="{B2393627-3EA6-63F0-0CF8-F6EBE9F302D7}"/>
              </a:ext>
            </a:extLst>
          </p:cNvPr>
          <p:cNvSpPr>
            <a:spLocks noGrp="1"/>
          </p:cNvSpPr>
          <p:nvPr>
            <p:ph sz="quarter" idx="14"/>
          </p:nvPr>
        </p:nvSpPr>
        <p:spPr>
          <a:xfrm>
            <a:off x="457200" y="1194624"/>
            <a:ext cx="8229600" cy="2560638"/>
          </a:xfrm>
        </p:spPr>
        <p:txBody>
          <a:bodyPr/>
          <a:lstStyle/>
          <a:p>
            <a:pPr marL="0" indent="0">
              <a:buNone/>
            </a:pPr>
            <a:r>
              <a:rPr lang="en-US" dirty="0"/>
              <a:t>Determining load weight </a:t>
            </a:r>
          </a:p>
          <a:p>
            <a:r>
              <a:rPr lang="en-US" dirty="0"/>
              <a:t>Check shipping documentation.</a:t>
            </a:r>
          </a:p>
          <a:p>
            <a:r>
              <a:rPr lang="en-US" dirty="0"/>
              <a:t>Check item or product.</a:t>
            </a:r>
          </a:p>
          <a:p>
            <a:r>
              <a:rPr lang="en-US" dirty="0"/>
              <a:t>Check weights and measures standards.</a:t>
            </a:r>
          </a:p>
          <a:p>
            <a:r>
              <a:rPr lang="en-US" dirty="0"/>
              <a:t>Weight of attachments or accessories.</a:t>
            </a:r>
          </a:p>
          <a:p>
            <a:endParaRPr lang="en-US" dirty="0"/>
          </a:p>
        </p:txBody>
      </p:sp>
      <p:sp>
        <p:nvSpPr>
          <p:cNvPr id="6" name="Text Placeholder 5">
            <a:extLst>
              <a:ext uri="{FF2B5EF4-FFF2-40B4-BE49-F238E27FC236}">
                <a16:creationId xmlns:a16="http://schemas.microsoft.com/office/drawing/2014/main" id="{52A1D979-710D-E366-EBBB-036D05682BDD}"/>
              </a:ext>
            </a:extLst>
          </p:cNvPr>
          <p:cNvSpPr>
            <a:spLocks noGrp="1"/>
          </p:cNvSpPr>
          <p:nvPr>
            <p:ph type="body" sz="quarter" idx="12"/>
          </p:nvPr>
        </p:nvSpPr>
        <p:spPr>
          <a:xfrm>
            <a:off x="457200" y="457200"/>
            <a:ext cx="8229600" cy="387798"/>
          </a:xfrm>
        </p:spPr>
        <p:txBody>
          <a:bodyPr/>
          <a:lstStyle/>
          <a:p>
            <a:r>
              <a:rPr lang="en-US" dirty="0"/>
              <a:t>Load Safety Practices</a:t>
            </a:r>
          </a:p>
        </p:txBody>
      </p:sp>
      <p:sp>
        <p:nvSpPr>
          <p:cNvPr id="15" name="Rectangle 14">
            <a:extLst>
              <a:ext uri="{FF2B5EF4-FFF2-40B4-BE49-F238E27FC236}">
                <a16:creationId xmlns:a16="http://schemas.microsoft.com/office/drawing/2014/main" id="{DC146E0F-0618-1D89-FC6F-AFCC7ED7FA31}"/>
              </a:ext>
            </a:extLst>
          </p:cNvPr>
          <p:cNvSpPr/>
          <p:nvPr/>
        </p:nvSpPr>
        <p:spPr>
          <a:xfrm>
            <a:off x="5793301" y="456884"/>
            <a:ext cx="838200" cy="381000"/>
          </a:xfrm>
          <a:prstGeom prst="rect">
            <a:avLst/>
          </a:prstGeom>
          <a:solidFill>
            <a:srgbClr val="FFFFFF"/>
          </a:soli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41" name="Rectangle 40">
            <a:extLst>
              <a:ext uri="{FF2B5EF4-FFF2-40B4-BE49-F238E27FC236}">
                <a16:creationId xmlns:a16="http://schemas.microsoft.com/office/drawing/2014/main" id="{403A56F1-7DB3-8A6D-6135-A0ABA187956E}"/>
              </a:ext>
            </a:extLst>
          </p:cNvPr>
          <p:cNvSpPr/>
          <p:nvPr/>
        </p:nvSpPr>
        <p:spPr>
          <a:xfrm>
            <a:off x="6610634" y="252710"/>
            <a:ext cx="888409" cy="10548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3" name="Picture 2">
            <a:extLst>
              <a:ext uri="{FF2B5EF4-FFF2-40B4-BE49-F238E27FC236}">
                <a16:creationId xmlns:a16="http://schemas.microsoft.com/office/drawing/2014/main" id="{ADC8ACC5-E8D7-7A4E-7EAB-6FF516BEC13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674702" y="837884"/>
            <a:ext cx="2760272" cy="2794194"/>
          </a:xfrm>
          <a:prstGeom prst="rect">
            <a:avLst/>
          </a:prstGeom>
        </p:spPr>
      </p:pic>
    </p:spTree>
    <p:extLst>
      <p:ext uri="{BB962C8B-B14F-4D97-AF65-F5344CB8AC3E}">
        <p14:creationId xmlns:p14="http://schemas.microsoft.com/office/powerpoint/2010/main" val="16938152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FDF0CE-C4AC-28E8-7EFF-F6AAD90E6F8B}"/>
            </a:ext>
          </a:extLst>
        </p:cNvPr>
        <p:cNvGrpSpPr/>
        <p:nvPr/>
      </p:nvGrpSpPr>
      <p:grpSpPr>
        <a:xfrm>
          <a:off x="0" y="0"/>
          <a:ext cx="0" cy="0"/>
          <a:chOff x="0" y="0"/>
          <a:chExt cx="0" cy="0"/>
        </a:xfrm>
      </p:grpSpPr>
      <p:sp>
        <p:nvSpPr>
          <p:cNvPr id="2" name="Content Placeholder 11">
            <a:extLst>
              <a:ext uri="{FF2B5EF4-FFF2-40B4-BE49-F238E27FC236}">
                <a16:creationId xmlns:a16="http://schemas.microsoft.com/office/drawing/2014/main" id="{703E418A-48C1-4210-8B61-ECD0CDDC4016}"/>
              </a:ext>
            </a:extLst>
          </p:cNvPr>
          <p:cNvSpPr>
            <a:spLocks noGrp="1"/>
          </p:cNvSpPr>
          <p:nvPr>
            <p:ph sz="quarter" idx="14"/>
          </p:nvPr>
        </p:nvSpPr>
        <p:spPr>
          <a:xfrm>
            <a:off x="457200" y="1194624"/>
            <a:ext cx="8377083" cy="2005776"/>
          </a:xfrm>
        </p:spPr>
        <p:txBody>
          <a:bodyPr/>
          <a:lstStyle/>
          <a:p>
            <a:pPr marL="0" indent="0">
              <a:buNone/>
            </a:pPr>
            <a:r>
              <a:rPr lang="en-US" dirty="0">
                <a:solidFill>
                  <a:srgbClr val="009BDF"/>
                </a:solidFill>
              </a:rPr>
              <a:t>Load center</a:t>
            </a:r>
            <a:r>
              <a:rPr lang="en-US" dirty="0"/>
              <a:t>: The distance from the mast to a load’s center of gravity.</a:t>
            </a:r>
          </a:p>
        </p:txBody>
      </p:sp>
      <p:sp>
        <p:nvSpPr>
          <p:cNvPr id="6" name="Text Placeholder 5">
            <a:extLst>
              <a:ext uri="{FF2B5EF4-FFF2-40B4-BE49-F238E27FC236}">
                <a16:creationId xmlns:a16="http://schemas.microsoft.com/office/drawing/2014/main" id="{B1170A7E-77C6-D267-2DAD-120147306CC9}"/>
              </a:ext>
            </a:extLst>
          </p:cNvPr>
          <p:cNvSpPr>
            <a:spLocks noGrp="1"/>
          </p:cNvSpPr>
          <p:nvPr>
            <p:ph type="body" sz="quarter" idx="12"/>
          </p:nvPr>
        </p:nvSpPr>
        <p:spPr>
          <a:xfrm>
            <a:off x="457200" y="457200"/>
            <a:ext cx="8229600" cy="387798"/>
          </a:xfrm>
        </p:spPr>
        <p:txBody>
          <a:bodyPr/>
          <a:lstStyle/>
          <a:p>
            <a:r>
              <a:rPr lang="en-US" dirty="0"/>
              <a:t>Load Center</a:t>
            </a:r>
          </a:p>
        </p:txBody>
      </p:sp>
      <p:sp>
        <p:nvSpPr>
          <p:cNvPr id="15" name="Rectangle 14">
            <a:extLst>
              <a:ext uri="{FF2B5EF4-FFF2-40B4-BE49-F238E27FC236}">
                <a16:creationId xmlns:a16="http://schemas.microsoft.com/office/drawing/2014/main" id="{C04977CE-DB83-6D28-6182-70DBC5625E0D}"/>
              </a:ext>
            </a:extLst>
          </p:cNvPr>
          <p:cNvSpPr/>
          <p:nvPr/>
        </p:nvSpPr>
        <p:spPr>
          <a:xfrm>
            <a:off x="5793301" y="456884"/>
            <a:ext cx="838200" cy="381000"/>
          </a:xfrm>
          <a:prstGeom prst="rect">
            <a:avLst/>
          </a:prstGeom>
          <a:solidFill>
            <a:srgbClr val="FFFFFF"/>
          </a:soli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pic>
        <p:nvPicPr>
          <p:cNvPr id="8" name="Picture 4">
            <a:extLst>
              <a:ext uri="{FF2B5EF4-FFF2-40B4-BE49-F238E27FC236}">
                <a16:creationId xmlns:a16="http://schemas.microsoft.com/office/drawing/2014/main" id="{734D45F8-0CC8-354B-AD93-5B459ACA91E8}"/>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b="-1028"/>
          <a:stretch/>
        </p:blipFill>
        <p:spPr bwMode="auto">
          <a:xfrm>
            <a:off x="2423160" y="1659175"/>
            <a:ext cx="4297680" cy="246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ight Bracket 8">
            <a:extLst>
              <a:ext uri="{FF2B5EF4-FFF2-40B4-BE49-F238E27FC236}">
                <a16:creationId xmlns:a16="http://schemas.microsoft.com/office/drawing/2014/main" id="{93041B8C-BCB2-C9C3-D9BC-7B91823AAA88}"/>
              </a:ext>
            </a:extLst>
          </p:cNvPr>
          <p:cNvSpPr/>
          <p:nvPr/>
        </p:nvSpPr>
        <p:spPr>
          <a:xfrm rot="5400000">
            <a:off x="5523309" y="3609737"/>
            <a:ext cx="152400" cy="802483"/>
          </a:xfrm>
          <a:prstGeom prst="rightBracket">
            <a:avLst/>
          </a:prstGeom>
          <a:noFill/>
          <a:ln w="25400" cap="flat" cmpd="sng" algn="ctr">
            <a:solidFill>
              <a:srgbClr val="009BDF"/>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DC6016"/>
              </a:solidFill>
              <a:effectLst/>
              <a:uLnTx/>
              <a:uFillTx/>
              <a:latin typeface="Arial"/>
              <a:ea typeface="+mn-ea"/>
              <a:cs typeface="Arial"/>
            </a:endParaRPr>
          </a:p>
        </p:txBody>
      </p:sp>
      <p:sp>
        <p:nvSpPr>
          <p:cNvPr id="10" name="Rectangle 18">
            <a:extLst>
              <a:ext uri="{FF2B5EF4-FFF2-40B4-BE49-F238E27FC236}">
                <a16:creationId xmlns:a16="http://schemas.microsoft.com/office/drawing/2014/main" id="{F6C30178-01BB-07AF-48CF-020A765748C4}"/>
              </a:ext>
            </a:extLst>
          </p:cNvPr>
          <p:cNvSpPr>
            <a:spLocks noChangeArrowheads="1"/>
          </p:cNvSpPr>
          <p:nvPr/>
        </p:nvSpPr>
        <p:spPr bwMode="auto">
          <a:xfrm>
            <a:off x="4914901" y="4082415"/>
            <a:ext cx="13692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0" fontAlgn="base" hangingPunct="0">
              <a:spcBef>
                <a:spcPct val="0"/>
              </a:spcBef>
              <a:spcAft>
                <a:spcPct val="0"/>
              </a:spcAft>
              <a:buClrTx/>
              <a:buFontTx/>
              <a:buNone/>
            </a:pPr>
            <a:r>
              <a:rPr lang="en-US" altLang="en-US" dirty="0">
                <a:solidFill>
                  <a:srgbClr val="009BDF"/>
                </a:solidFill>
                <a:latin typeface="+mn-lt"/>
                <a:ea typeface="Roboto Condensed Light" panose="02000000000000000000" pitchFamily="2" charset="0"/>
                <a:cs typeface="Tahoma" panose="020B0604030504040204" pitchFamily="34" charset="0"/>
              </a:rPr>
              <a:t>L</a:t>
            </a:r>
            <a:r>
              <a:rPr lang="en-US" altLang="en-US" sz="1800" kern="1200" dirty="0">
                <a:solidFill>
                  <a:srgbClr val="009BDF"/>
                </a:solidFill>
                <a:latin typeface="+mn-lt"/>
                <a:ea typeface="Roboto Condensed Light" panose="02000000000000000000" pitchFamily="2" charset="0"/>
                <a:cs typeface="Tahoma" panose="020B0604030504040204" pitchFamily="34" charset="0"/>
              </a:rPr>
              <a:t>oad </a:t>
            </a:r>
            <a:r>
              <a:rPr lang="en-US" altLang="en-US" dirty="0">
                <a:solidFill>
                  <a:srgbClr val="009BDF"/>
                </a:solidFill>
                <a:latin typeface="+mn-lt"/>
                <a:ea typeface="Roboto Condensed Light" panose="02000000000000000000" pitchFamily="2" charset="0"/>
                <a:cs typeface="Tahoma" panose="020B0604030504040204" pitchFamily="34" charset="0"/>
              </a:rPr>
              <a:t>C</a:t>
            </a:r>
            <a:r>
              <a:rPr lang="en-US" altLang="en-US" sz="1800" kern="1200" dirty="0">
                <a:solidFill>
                  <a:srgbClr val="009BDF"/>
                </a:solidFill>
                <a:latin typeface="+mn-lt"/>
                <a:ea typeface="Roboto Condensed Light" panose="02000000000000000000" pitchFamily="2" charset="0"/>
                <a:cs typeface="Tahoma" panose="020B0604030504040204" pitchFamily="34" charset="0"/>
              </a:rPr>
              <a:t>enter</a:t>
            </a:r>
          </a:p>
        </p:txBody>
      </p:sp>
      <p:sp>
        <p:nvSpPr>
          <p:cNvPr id="11" name="Rectangle 6">
            <a:extLst>
              <a:ext uri="{FF2B5EF4-FFF2-40B4-BE49-F238E27FC236}">
                <a16:creationId xmlns:a16="http://schemas.microsoft.com/office/drawing/2014/main" id="{0CDA3CEC-960C-1555-E97C-292F9B3F12A8}"/>
              </a:ext>
            </a:extLst>
          </p:cNvPr>
          <p:cNvSpPr>
            <a:spLocks noChangeArrowheads="1"/>
          </p:cNvSpPr>
          <p:nvPr/>
        </p:nvSpPr>
        <p:spPr bwMode="auto">
          <a:xfrm>
            <a:off x="5391151" y="3750171"/>
            <a:ext cx="5517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buClrTx/>
              <a:buFontTx/>
              <a:buNone/>
            </a:pPr>
            <a:r>
              <a:rPr lang="en-US" altLang="en-US" sz="2000" kern="1200" dirty="0">
                <a:solidFill>
                  <a:srgbClr val="009BDF"/>
                </a:solidFill>
                <a:latin typeface="+mn-lt"/>
                <a:ea typeface="Roboto Condensed Light" panose="02000000000000000000" pitchFamily="2" charset="0"/>
                <a:cs typeface="Tahoma" panose="020B0604030504040204" pitchFamily="34" charset="0"/>
              </a:rPr>
              <a:t>24”</a:t>
            </a:r>
          </a:p>
        </p:txBody>
      </p:sp>
    </p:spTree>
    <p:extLst>
      <p:ext uri="{BB962C8B-B14F-4D97-AF65-F5344CB8AC3E}">
        <p14:creationId xmlns:p14="http://schemas.microsoft.com/office/powerpoint/2010/main" val="1919831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001084-A3C5-3C30-A36E-81532D3D1E2E}"/>
            </a:ext>
          </a:extLst>
        </p:cNvPr>
        <p:cNvGrpSpPr/>
        <p:nvPr/>
      </p:nvGrpSpPr>
      <p:grpSpPr>
        <a:xfrm>
          <a:off x="0" y="0"/>
          <a:ext cx="0" cy="0"/>
          <a:chOff x="0" y="0"/>
          <a:chExt cx="0" cy="0"/>
        </a:xfrm>
      </p:grpSpPr>
      <p:sp>
        <p:nvSpPr>
          <p:cNvPr id="2" name="Content Placeholder 11">
            <a:extLst>
              <a:ext uri="{FF2B5EF4-FFF2-40B4-BE49-F238E27FC236}">
                <a16:creationId xmlns:a16="http://schemas.microsoft.com/office/drawing/2014/main" id="{8CF26923-D656-7C16-3F94-31341FB2124E}"/>
              </a:ext>
            </a:extLst>
          </p:cNvPr>
          <p:cNvSpPr>
            <a:spLocks noGrp="1"/>
          </p:cNvSpPr>
          <p:nvPr>
            <p:ph sz="quarter" idx="14"/>
          </p:nvPr>
        </p:nvSpPr>
        <p:spPr>
          <a:xfrm>
            <a:off x="457200" y="1047144"/>
            <a:ext cx="8377083" cy="2005776"/>
          </a:xfrm>
        </p:spPr>
        <p:txBody>
          <a:bodyPr/>
          <a:lstStyle/>
          <a:p>
            <a:pPr marL="0" indent="0">
              <a:buNone/>
            </a:pPr>
            <a:r>
              <a:rPr lang="en-US" dirty="0"/>
              <a:t>The maximum load capacity of the forklift is reduced when the actual load center is greater than the standard load center listed on the capacity plate. </a:t>
            </a:r>
          </a:p>
        </p:txBody>
      </p:sp>
      <p:sp>
        <p:nvSpPr>
          <p:cNvPr id="6" name="Text Placeholder 5">
            <a:extLst>
              <a:ext uri="{FF2B5EF4-FFF2-40B4-BE49-F238E27FC236}">
                <a16:creationId xmlns:a16="http://schemas.microsoft.com/office/drawing/2014/main" id="{05C72218-F414-A2CB-E725-184A750E9FBF}"/>
              </a:ext>
            </a:extLst>
          </p:cNvPr>
          <p:cNvSpPr>
            <a:spLocks noGrp="1"/>
          </p:cNvSpPr>
          <p:nvPr>
            <p:ph type="body" sz="quarter" idx="12"/>
          </p:nvPr>
        </p:nvSpPr>
        <p:spPr>
          <a:xfrm>
            <a:off x="457200" y="457200"/>
            <a:ext cx="8229600" cy="387798"/>
          </a:xfrm>
        </p:spPr>
        <p:txBody>
          <a:bodyPr/>
          <a:lstStyle/>
          <a:p>
            <a:r>
              <a:rPr lang="en-US" dirty="0"/>
              <a:t>Calculating Reduced Maximum Load Capacity</a:t>
            </a:r>
          </a:p>
        </p:txBody>
      </p:sp>
      <p:pic>
        <p:nvPicPr>
          <p:cNvPr id="8" name="Picture 4">
            <a:extLst>
              <a:ext uri="{FF2B5EF4-FFF2-40B4-BE49-F238E27FC236}">
                <a16:creationId xmlns:a16="http://schemas.microsoft.com/office/drawing/2014/main" id="{00F1887E-2D7A-0568-A8A2-2ECFC01A3E3E}"/>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b="-1028"/>
          <a:stretch/>
        </p:blipFill>
        <p:spPr bwMode="auto">
          <a:xfrm>
            <a:off x="2423160" y="1659175"/>
            <a:ext cx="4297680" cy="246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ight Bracket 8">
            <a:extLst>
              <a:ext uri="{FF2B5EF4-FFF2-40B4-BE49-F238E27FC236}">
                <a16:creationId xmlns:a16="http://schemas.microsoft.com/office/drawing/2014/main" id="{C888150F-722D-8870-25CF-80CFFD26C445}"/>
              </a:ext>
            </a:extLst>
          </p:cNvPr>
          <p:cNvSpPr/>
          <p:nvPr/>
        </p:nvSpPr>
        <p:spPr>
          <a:xfrm rot="5400000">
            <a:off x="5523309" y="3609737"/>
            <a:ext cx="152400" cy="802483"/>
          </a:xfrm>
          <a:prstGeom prst="rightBracket">
            <a:avLst/>
          </a:prstGeom>
          <a:noFill/>
          <a:ln w="25400" cap="flat" cmpd="sng" algn="ctr">
            <a:solidFill>
              <a:srgbClr val="F6A800"/>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DC6016"/>
              </a:solidFill>
              <a:effectLst/>
              <a:uLnTx/>
              <a:uFillTx/>
              <a:latin typeface="Arial"/>
              <a:ea typeface="+mn-ea"/>
              <a:cs typeface="Arial"/>
            </a:endParaRPr>
          </a:p>
        </p:txBody>
      </p:sp>
      <p:sp>
        <p:nvSpPr>
          <p:cNvPr id="11" name="Rectangle 6">
            <a:extLst>
              <a:ext uri="{FF2B5EF4-FFF2-40B4-BE49-F238E27FC236}">
                <a16:creationId xmlns:a16="http://schemas.microsoft.com/office/drawing/2014/main" id="{44A0B54F-90A7-BA1E-524D-14134C883A2E}"/>
              </a:ext>
            </a:extLst>
          </p:cNvPr>
          <p:cNvSpPr>
            <a:spLocks noChangeArrowheads="1"/>
          </p:cNvSpPr>
          <p:nvPr/>
        </p:nvSpPr>
        <p:spPr bwMode="auto">
          <a:xfrm>
            <a:off x="5391151" y="3750171"/>
            <a:ext cx="54854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buClrTx/>
              <a:buFontTx/>
              <a:buNone/>
            </a:pPr>
            <a:r>
              <a:rPr lang="en-US" altLang="en-US" sz="2000" dirty="0">
                <a:solidFill>
                  <a:srgbClr val="F6A800"/>
                </a:solidFill>
                <a:latin typeface="+mn-lt"/>
                <a:ea typeface="Roboto Condensed Light" panose="02000000000000000000" pitchFamily="2" charset="0"/>
                <a:cs typeface="Tahoma" panose="020B0604030504040204" pitchFamily="34" charset="0"/>
              </a:rPr>
              <a:t>36</a:t>
            </a:r>
            <a:r>
              <a:rPr lang="en-US" altLang="en-US" sz="2000" kern="1200" dirty="0">
                <a:solidFill>
                  <a:srgbClr val="F6A800"/>
                </a:solidFill>
                <a:latin typeface="+mn-lt"/>
                <a:ea typeface="Roboto Condensed Light" panose="02000000000000000000" pitchFamily="2" charset="0"/>
                <a:cs typeface="Tahoma" panose="020B0604030504040204" pitchFamily="34" charset="0"/>
              </a:rPr>
              <a:t>”</a:t>
            </a:r>
          </a:p>
        </p:txBody>
      </p:sp>
      <p:sp>
        <p:nvSpPr>
          <p:cNvPr id="3" name="Rectangle 18">
            <a:extLst>
              <a:ext uri="{FF2B5EF4-FFF2-40B4-BE49-F238E27FC236}">
                <a16:creationId xmlns:a16="http://schemas.microsoft.com/office/drawing/2014/main" id="{6C7DD5BD-64FA-A53B-D6F1-DC3C665CAFB3}"/>
              </a:ext>
            </a:extLst>
          </p:cNvPr>
          <p:cNvSpPr>
            <a:spLocks noChangeArrowheads="1"/>
          </p:cNvSpPr>
          <p:nvPr/>
        </p:nvSpPr>
        <p:spPr bwMode="auto">
          <a:xfrm>
            <a:off x="4914901" y="4082415"/>
            <a:ext cx="13692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0" fontAlgn="base" hangingPunct="0">
              <a:spcBef>
                <a:spcPct val="0"/>
              </a:spcBef>
              <a:spcAft>
                <a:spcPct val="0"/>
              </a:spcAft>
              <a:buClrTx/>
              <a:buFontTx/>
              <a:buNone/>
            </a:pPr>
            <a:r>
              <a:rPr lang="en-US" altLang="en-US" dirty="0">
                <a:solidFill>
                  <a:srgbClr val="F6A800"/>
                </a:solidFill>
                <a:latin typeface="+mn-lt"/>
                <a:ea typeface="Roboto Condensed Light" panose="02000000000000000000" pitchFamily="2" charset="0"/>
                <a:cs typeface="Tahoma" panose="020B0604030504040204" pitchFamily="34" charset="0"/>
              </a:rPr>
              <a:t>L</a:t>
            </a:r>
            <a:r>
              <a:rPr lang="en-US" altLang="en-US" sz="1800" kern="1200" dirty="0">
                <a:solidFill>
                  <a:srgbClr val="F6A800"/>
                </a:solidFill>
                <a:latin typeface="+mn-lt"/>
                <a:ea typeface="Roboto Condensed Light" panose="02000000000000000000" pitchFamily="2" charset="0"/>
                <a:cs typeface="Tahoma" panose="020B0604030504040204" pitchFamily="34" charset="0"/>
              </a:rPr>
              <a:t>oad </a:t>
            </a:r>
            <a:r>
              <a:rPr lang="en-US" altLang="en-US" dirty="0">
                <a:solidFill>
                  <a:srgbClr val="F6A800"/>
                </a:solidFill>
                <a:latin typeface="+mn-lt"/>
                <a:ea typeface="Roboto Condensed Light" panose="02000000000000000000" pitchFamily="2" charset="0"/>
                <a:cs typeface="Tahoma" panose="020B0604030504040204" pitchFamily="34" charset="0"/>
              </a:rPr>
              <a:t>C</a:t>
            </a:r>
            <a:r>
              <a:rPr lang="en-US" altLang="en-US" sz="1800" kern="1200" dirty="0">
                <a:solidFill>
                  <a:srgbClr val="F6A800"/>
                </a:solidFill>
                <a:latin typeface="+mn-lt"/>
                <a:ea typeface="Roboto Condensed Light" panose="02000000000000000000" pitchFamily="2" charset="0"/>
                <a:cs typeface="Tahoma" panose="020B0604030504040204" pitchFamily="34" charset="0"/>
              </a:rPr>
              <a:t>enter</a:t>
            </a:r>
          </a:p>
        </p:txBody>
      </p:sp>
    </p:spTree>
    <p:extLst>
      <p:ext uri="{BB962C8B-B14F-4D97-AF65-F5344CB8AC3E}">
        <p14:creationId xmlns:p14="http://schemas.microsoft.com/office/powerpoint/2010/main" val="231008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E3F7A-A24A-D56B-C9C4-59909AB73D3D}"/>
            </a:ext>
          </a:extLst>
        </p:cNvPr>
        <p:cNvGrpSpPr/>
        <p:nvPr/>
      </p:nvGrpSpPr>
      <p:grpSpPr>
        <a:xfrm>
          <a:off x="0" y="0"/>
          <a:ext cx="0" cy="0"/>
          <a:chOff x="0" y="0"/>
          <a:chExt cx="0" cy="0"/>
        </a:xfrm>
      </p:grpSpPr>
      <p:sp>
        <p:nvSpPr>
          <p:cNvPr id="2" name="Content Placeholder 11">
            <a:extLst>
              <a:ext uri="{FF2B5EF4-FFF2-40B4-BE49-F238E27FC236}">
                <a16:creationId xmlns:a16="http://schemas.microsoft.com/office/drawing/2014/main" id="{F7F0E940-4F48-057E-B3CB-D6E57F3B8346}"/>
              </a:ext>
            </a:extLst>
          </p:cNvPr>
          <p:cNvSpPr>
            <a:spLocks noGrp="1"/>
          </p:cNvSpPr>
          <p:nvPr>
            <p:ph sz="quarter" idx="14"/>
          </p:nvPr>
        </p:nvSpPr>
        <p:spPr>
          <a:xfrm>
            <a:off x="457200" y="1194624"/>
            <a:ext cx="8229600" cy="2560638"/>
          </a:xfrm>
        </p:spPr>
        <p:txBody>
          <a:bodyPr/>
          <a:lstStyle/>
          <a:p>
            <a:r>
              <a:rPr lang="en-US" dirty="0"/>
              <a:t>First calculate the </a:t>
            </a:r>
            <a:r>
              <a:rPr lang="en-US" dirty="0">
                <a:solidFill>
                  <a:srgbClr val="00426B"/>
                </a:solidFill>
              </a:rPr>
              <a:t>maximum inch pound capacity </a:t>
            </a:r>
            <a:r>
              <a:rPr lang="en-US" dirty="0"/>
              <a:t>of the forklift: (</a:t>
            </a:r>
            <a:r>
              <a:rPr lang="en-US" dirty="0">
                <a:solidFill>
                  <a:srgbClr val="0076A9"/>
                </a:solidFill>
              </a:rPr>
              <a:t>distance from axle to mast</a:t>
            </a:r>
            <a:r>
              <a:rPr lang="en-US" dirty="0"/>
              <a:t> + </a:t>
            </a:r>
            <a:r>
              <a:rPr lang="en-US" dirty="0">
                <a:solidFill>
                  <a:srgbClr val="009BDF"/>
                </a:solidFill>
              </a:rPr>
              <a:t>standard load center</a:t>
            </a:r>
            <a:r>
              <a:rPr lang="en-US" dirty="0"/>
              <a:t>) x </a:t>
            </a:r>
            <a:r>
              <a:rPr lang="en-US" dirty="0">
                <a:solidFill>
                  <a:srgbClr val="7C868D"/>
                </a:solidFill>
              </a:rPr>
              <a:t>listed maximum load capacity</a:t>
            </a:r>
          </a:p>
          <a:p>
            <a:r>
              <a:rPr lang="en-US" dirty="0"/>
              <a:t>Then calculate the </a:t>
            </a:r>
            <a:r>
              <a:rPr lang="en-US" dirty="0">
                <a:solidFill>
                  <a:srgbClr val="DC6016"/>
                </a:solidFill>
              </a:rPr>
              <a:t>reduced maximum load capacity</a:t>
            </a:r>
            <a:r>
              <a:rPr lang="en-US" dirty="0"/>
              <a:t>: </a:t>
            </a:r>
            <a:r>
              <a:rPr lang="en-US" dirty="0">
                <a:solidFill>
                  <a:srgbClr val="00426B"/>
                </a:solidFill>
              </a:rPr>
              <a:t>maximum inch pound capacity</a:t>
            </a:r>
            <a:r>
              <a:rPr lang="en-US" dirty="0"/>
              <a:t> / (</a:t>
            </a:r>
            <a:r>
              <a:rPr lang="en-US" dirty="0">
                <a:solidFill>
                  <a:srgbClr val="0076A9"/>
                </a:solidFill>
              </a:rPr>
              <a:t>distance from axle to mast </a:t>
            </a:r>
            <a:r>
              <a:rPr lang="en-US" dirty="0"/>
              <a:t>+ </a:t>
            </a:r>
            <a:r>
              <a:rPr lang="en-US" dirty="0">
                <a:solidFill>
                  <a:srgbClr val="F6A800"/>
                </a:solidFill>
              </a:rPr>
              <a:t>actual load center</a:t>
            </a:r>
            <a:r>
              <a:rPr lang="en-US" dirty="0"/>
              <a:t>)</a:t>
            </a:r>
          </a:p>
        </p:txBody>
      </p:sp>
      <p:sp>
        <p:nvSpPr>
          <p:cNvPr id="6" name="Text Placeholder 5">
            <a:extLst>
              <a:ext uri="{FF2B5EF4-FFF2-40B4-BE49-F238E27FC236}">
                <a16:creationId xmlns:a16="http://schemas.microsoft.com/office/drawing/2014/main" id="{7852616B-8071-1C8D-3594-0B92965E0AB7}"/>
              </a:ext>
            </a:extLst>
          </p:cNvPr>
          <p:cNvSpPr>
            <a:spLocks noGrp="1"/>
          </p:cNvSpPr>
          <p:nvPr>
            <p:ph type="body" sz="quarter" idx="12"/>
          </p:nvPr>
        </p:nvSpPr>
        <p:spPr>
          <a:xfrm>
            <a:off x="457200" y="457200"/>
            <a:ext cx="8229600" cy="387798"/>
          </a:xfrm>
        </p:spPr>
        <p:txBody>
          <a:bodyPr/>
          <a:lstStyle/>
          <a:p>
            <a:r>
              <a:rPr lang="en-US" dirty="0"/>
              <a:t>Calculating Reduced Maximum Load Capacity</a:t>
            </a:r>
          </a:p>
        </p:txBody>
      </p:sp>
    </p:spTree>
    <p:extLst>
      <p:ext uri="{BB962C8B-B14F-4D97-AF65-F5344CB8AC3E}">
        <p14:creationId xmlns:p14="http://schemas.microsoft.com/office/powerpoint/2010/main" val="27322659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3B796-C0C1-4B7B-982C-DD43F2EBA418}"/>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2AAC2E30-B4E9-8099-FEF3-2A9E83E657CF}"/>
              </a:ext>
            </a:extLst>
          </p:cNvPr>
          <p:cNvSpPr>
            <a:spLocks noGrp="1"/>
          </p:cNvSpPr>
          <p:nvPr>
            <p:ph type="body" sz="quarter" idx="15"/>
          </p:nvPr>
        </p:nvSpPr>
        <p:spPr/>
        <p:txBody>
          <a:bodyPr/>
          <a:lstStyle/>
          <a:p>
            <a:endParaRPr lang="en-US"/>
          </a:p>
        </p:txBody>
      </p:sp>
      <p:sp>
        <p:nvSpPr>
          <p:cNvPr id="6" name="Text Placeholder 5">
            <a:extLst>
              <a:ext uri="{FF2B5EF4-FFF2-40B4-BE49-F238E27FC236}">
                <a16:creationId xmlns:a16="http://schemas.microsoft.com/office/drawing/2014/main" id="{69AB3394-8644-535F-2B43-82AB2F0534A2}"/>
              </a:ext>
            </a:extLst>
          </p:cNvPr>
          <p:cNvSpPr>
            <a:spLocks noGrp="1"/>
          </p:cNvSpPr>
          <p:nvPr>
            <p:ph type="body" sz="quarter" idx="12"/>
          </p:nvPr>
        </p:nvSpPr>
        <p:spPr>
          <a:xfrm>
            <a:off x="457200" y="457200"/>
            <a:ext cx="8229600" cy="387798"/>
          </a:xfrm>
        </p:spPr>
        <p:txBody>
          <a:bodyPr/>
          <a:lstStyle/>
          <a:p>
            <a:r>
              <a:rPr lang="en-US" dirty="0"/>
              <a:t>Sample Problem</a:t>
            </a:r>
          </a:p>
        </p:txBody>
      </p:sp>
      <p:pic>
        <p:nvPicPr>
          <p:cNvPr id="18" name="Picture 1">
            <a:extLst>
              <a:ext uri="{FF2B5EF4-FFF2-40B4-BE49-F238E27FC236}">
                <a16:creationId xmlns:a16="http://schemas.microsoft.com/office/drawing/2014/main" id="{85148885-989A-A4FA-897B-E2166198517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bwMode="auto">
          <a:xfrm>
            <a:off x="5648486" y="1017270"/>
            <a:ext cx="3383280" cy="310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
            <a:extLst>
              <a:ext uri="{FF2B5EF4-FFF2-40B4-BE49-F238E27FC236}">
                <a16:creationId xmlns:a16="http://schemas.microsoft.com/office/drawing/2014/main" id="{F8BC46A6-8A5B-AB46-7BBA-042301A3C05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bwMode="auto">
          <a:xfrm>
            <a:off x="112236" y="1017270"/>
            <a:ext cx="3383280" cy="310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Left Brace 19">
            <a:extLst>
              <a:ext uri="{FF2B5EF4-FFF2-40B4-BE49-F238E27FC236}">
                <a16:creationId xmlns:a16="http://schemas.microsoft.com/office/drawing/2014/main" id="{E7C08F3A-ECE2-49CF-2D8C-675497D7EE0A}"/>
              </a:ext>
            </a:extLst>
          </p:cNvPr>
          <p:cNvSpPr>
            <a:spLocks/>
          </p:cNvSpPr>
          <p:nvPr/>
        </p:nvSpPr>
        <p:spPr bwMode="auto">
          <a:xfrm rot="-5400000">
            <a:off x="2024856" y="3567112"/>
            <a:ext cx="152400" cy="381000"/>
          </a:xfrm>
          <a:prstGeom prst="leftBrace">
            <a:avLst>
              <a:gd name="adj1" fmla="val 8333"/>
              <a:gd name="adj2" fmla="val 50000"/>
            </a:avLst>
          </a:prstGeom>
          <a:noFill/>
          <a:ln w="25400">
            <a:solidFill>
              <a:srgbClr val="0076A9"/>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0" fontAlgn="base" hangingPunct="0">
              <a:spcBef>
                <a:spcPct val="0"/>
              </a:spcBef>
              <a:spcAft>
                <a:spcPct val="0"/>
              </a:spcAft>
              <a:buClrTx/>
              <a:buFontTx/>
              <a:buNone/>
              <a:defRPr/>
            </a:pPr>
            <a:endParaRPr lang="en-US" sz="1800" kern="1200" dirty="0">
              <a:ea typeface="ＭＳ Ｐゴシック" panose="020B0600070205080204" pitchFamily="34" charset="-128"/>
            </a:endParaRPr>
          </a:p>
        </p:txBody>
      </p:sp>
      <p:sp>
        <p:nvSpPr>
          <p:cNvPr id="21" name="Left Brace 20">
            <a:extLst>
              <a:ext uri="{FF2B5EF4-FFF2-40B4-BE49-F238E27FC236}">
                <a16:creationId xmlns:a16="http://schemas.microsoft.com/office/drawing/2014/main" id="{FF9F7B4E-407C-EBB8-D2C1-337E9A834BFF}"/>
              </a:ext>
            </a:extLst>
          </p:cNvPr>
          <p:cNvSpPr>
            <a:spLocks/>
          </p:cNvSpPr>
          <p:nvPr/>
        </p:nvSpPr>
        <p:spPr bwMode="auto">
          <a:xfrm rot="-5400000">
            <a:off x="2558256" y="3490912"/>
            <a:ext cx="152400" cy="533400"/>
          </a:xfrm>
          <a:prstGeom prst="leftBrace">
            <a:avLst>
              <a:gd name="adj1" fmla="val 8329"/>
              <a:gd name="adj2" fmla="val 50000"/>
            </a:avLst>
          </a:prstGeom>
          <a:noFill/>
          <a:ln w="25400">
            <a:solidFill>
              <a:srgbClr val="009BD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0" fontAlgn="base" hangingPunct="0">
              <a:spcBef>
                <a:spcPct val="0"/>
              </a:spcBef>
              <a:spcAft>
                <a:spcPct val="0"/>
              </a:spcAft>
              <a:buClrTx/>
              <a:buFontTx/>
              <a:buNone/>
              <a:defRPr/>
            </a:pPr>
            <a:endParaRPr lang="en-US" sz="1800" kern="1200" dirty="0">
              <a:ea typeface="ＭＳ Ｐゴシック" panose="020B0600070205080204" pitchFamily="34" charset="-128"/>
            </a:endParaRPr>
          </a:p>
        </p:txBody>
      </p:sp>
      <p:sp>
        <p:nvSpPr>
          <p:cNvPr id="22" name="Rectangle 7">
            <a:extLst>
              <a:ext uri="{FF2B5EF4-FFF2-40B4-BE49-F238E27FC236}">
                <a16:creationId xmlns:a16="http://schemas.microsoft.com/office/drawing/2014/main" id="{9B5A252C-BE4B-5A82-B6A9-EFB4A0AD2BD2}"/>
              </a:ext>
            </a:extLst>
          </p:cNvPr>
          <p:cNvSpPr>
            <a:spLocks noChangeArrowheads="1"/>
          </p:cNvSpPr>
          <p:nvPr/>
        </p:nvSpPr>
        <p:spPr bwMode="auto">
          <a:xfrm>
            <a:off x="280436" y="1103024"/>
            <a:ext cx="167821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buClrTx/>
              <a:buFontTx/>
              <a:buNone/>
            </a:pPr>
            <a:r>
              <a:rPr lang="en-US" altLang="en-US" sz="2000" kern="1200" dirty="0">
                <a:solidFill>
                  <a:srgbClr val="7C868D"/>
                </a:solidFill>
                <a:latin typeface="+mn-lt"/>
                <a:ea typeface="Roboto Condensed Light" panose="02000000000000000000" pitchFamily="2" charset="0"/>
                <a:cs typeface="Tahoma" panose="020B0604030504040204" pitchFamily="34" charset="0"/>
              </a:rPr>
              <a:t>5,000 lbs. max</a:t>
            </a:r>
          </a:p>
        </p:txBody>
      </p:sp>
      <p:pic>
        <p:nvPicPr>
          <p:cNvPr id="23" name="Picture 22">
            <a:extLst>
              <a:ext uri="{FF2B5EF4-FFF2-40B4-BE49-F238E27FC236}">
                <a16:creationId xmlns:a16="http://schemas.microsoft.com/office/drawing/2014/main" id="{B9AD32BF-A0FA-A6BF-E896-1F4424E1F688}"/>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3572670" y="1788824"/>
            <a:ext cx="1524000" cy="1809750"/>
          </a:xfrm>
          <a:prstGeom prst="rect">
            <a:avLst/>
          </a:prstGeom>
          <a:noFill/>
          <a:ln>
            <a:noFill/>
          </a:ln>
          <a:effectLst>
            <a:outerShdw blurRad="76200" sy="23000" kx="1199993" algn="br" rotWithShape="0">
              <a:srgbClr val="808080">
                <a:alpha val="2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Left Brace 23">
            <a:extLst>
              <a:ext uri="{FF2B5EF4-FFF2-40B4-BE49-F238E27FC236}">
                <a16:creationId xmlns:a16="http://schemas.microsoft.com/office/drawing/2014/main" id="{350B0847-CAFF-9A5A-BB0F-EBFAD9100177}"/>
              </a:ext>
            </a:extLst>
          </p:cNvPr>
          <p:cNvSpPr>
            <a:spLocks/>
          </p:cNvSpPr>
          <p:nvPr/>
        </p:nvSpPr>
        <p:spPr bwMode="auto">
          <a:xfrm rot="-5400000">
            <a:off x="3900488" y="3395663"/>
            <a:ext cx="149225" cy="787400"/>
          </a:xfrm>
          <a:prstGeom prst="leftBrace">
            <a:avLst>
              <a:gd name="adj1" fmla="val 8330"/>
              <a:gd name="adj2" fmla="val 50000"/>
            </a:avLst>
          </a:prstGeom>
          <a:noFill/>
          <a:ln w="25400">
            <a:solidFill>
              <a:srgbClr val="F6A8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ea typeface="ＭＳ Ｐゴシック" panose="020B0600070205080204" pitchFamily="34" charset="-128"/>
            </a:endParaRPr>
          </a:p>
        </p:txBody>
      </p:sp>
      <p:sp>
        <p:nvSpPr>
          <p:cNvPr id="25" name="Rectangle 9">
            <a:extLst>
              <a:ext uri="{FF2B5EF4-FFF2-40B4-BE49-F238E27FC236}">
                <a16:creationId xmlns:a16="http://schemas.microsoft.com/office/drawing/2014/main" id="{F74EE85F-8434-978D-AA6F-EB7C360A8196}"/>
              </a:ext>
            </a:extLst>
          </p:cNvPr>
          <p:cNvSpPr>
            <a:spLocks noChangeArrowheads="1"/>
          </p:cNvSpPr>
          <p:nvPr/>
        </p:nvSpPr>
        <p:spPr bwMode="auto">
          <a:xfrm>
            <a:off x="3744914" y="3832225"/>
            <a:ext cx="5517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buClrTx/>
              <a:buFontTx/>
              <a:buNone/>
            </a:pPr>
            <a:r>
              <a:rPr lang="en-US" altLang="en-US" sz="2000" kern="1200" dirty="0">
                <a:solidFill>
                  <a:srgbClr val="F6A800"/>
                </a:solidFill>
                <a:latin typeface="+mn-lt"/>
                <a:ea typeface="Roboto Condensed Light" panose="02000000000000000000" pitchFamily="2" charset="0"/>
                <a:cs typeface="Tahoma" panose="020B0604030504040204" pitchFamily="34" charset="0"/>
              </a:rPr>
              <a:t>36”</a:t>
            </a:r>
          </a:p>
        </p:txBody>
      </p:sp>
      <p:sp>
        <p:nvSpPr>
          <p:cNvPr id="26" name="Plus 40">
            <a:extLst>
              <a:ext uri="{FF2B5EF4-FFF2-40B4-BE49-F238E27FC236}">
                <a16:creationId xmlns:a16="http://schemas.microsoft.com/office/drawing/2014/main" id="{CD51DF9A-5CA0-6EB2-7977-6582F9A3F6BE}"/>
              </a:ext>
            </a:extLst>
          </p:cNvPr>
          <p:cNvSpPr/>
          <p:nvPr/>
        </p:nvSpPr>
        <p:spPr>
          <a:xfrm>
            <a:off x="2680494" y="2266950"/>
            <a:ext cx="601662" cy="609600"/>
          </a:xfrm>
          <a:prstGeom prst="mathPlus">
            <a:avLst/>
          </a:prstGeom>
          <a:solidFill>
            <a:srgbClr val="000000"/>
          </a:solidFill>
          <a:ln w="25400" cap="flat" cmpd="sng" algn="ctr">
            <a:no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a:endParaRPr>
          </a:p>
        </p:txBody>
      </p:sp>
      <p:sp>
        <p:nvSpPr>
          <p:cNvPr id="27" name="Equal 41">
            <a:extLst>
              <a:ext uri="{FF2B5EF4-FFF2-40B4-BE49-F238E27FC236}">
                <a16:creationId xmlns:a16="http://schemas.microsoft.com/office/drawing/2014/main" id="{3419A300-D208-B92A-0B99-DC6879E01CDF}"/>
              </a:ext>
            </a:extLst>
          </p:cNvPr>
          <p:cNvSpPr/>
          <p:nvPr/>
        </p:nvSpPr>
        <p:spPr>
          <a:xfrm>
            <a:off x="5173824" y="2266950"/>
            <a:ext cx="522288" cy="533400"/>
          </a:xfrm>
          <a:prstGeom prst="mathEqual">
            <a:avLst/>
          </a:prstGeom>
          <a:solidFill>
            <a:srgbClr val="000000"/>
          </a:solidFill>
          <a:ln w="25400" cap="flat" cmpd="sng" algn="ctr">
            <a:no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a:endParaRPr>
          </a:p>
        </p:txBody>
      </p:sp>
      <p:sp>
        <p:nvSpPr>
          <p:cNvPr id="28" name="Rectangle 17">
            <a:extLst>
              <a:ext uri="{FF2B5EF4-FFF2-40B4-BE49-F238E27FC236}">
                <a16:creationId xmlns:a16="http://schemas.microsoft.com/office/drawing/2014/main" id="{5594AC60-9080-8C95-63C5-A6787BF71673}"/>
              </a:ext>
            </a:extLst>
          </p:cNvPr>
          <p:cNvSpPr>
            <a:spLocks noChangeArrowheads="1"/>
          </p:cNvSpPr>
          <p:nvPr/>
        </p:nvSpPr>
        <p:spPr bwMode="auto">
          <a:xfrm>
            <a:off x="6096000" y="883893"/>
            <a:ext cx="13660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buClrTx/>
              <a:buFontTx/>
              <a:buNone/>
            </a:pPr>
            <a:r>
              <a:rPr lang="en-US" altLang="en-US" sz="1600" kern="1200" dirty="0">
                <a:solidFill>
                  <a:srgbClr val="DC6016"/>
                </a:solidFill>
                <a:latin typeface="+mn-lt"/>
                <a:ea typeface="Roboto Condensed Light" panose="02000000000000000000" pitchFamily="2" charset="0"/>
                <a:cs typeface="Tahoma" panose="020B0604030504040204" pitchFamily="34" charset="0"/>
              </a:rPr>
              <a:t>Reduced Max</a:t>
            </a:r>
          </a:p>
          <a:p>
            <a:pPr eaLnBrk="0" fontAlgn="base" hangingPunct="0">
              <a:spcBef>
                <a:spcPct val="0"/>
              </a:spcBef>
              <a:spcAft>
                <a:spcPct val="0"/>
              </a:spcAft>
              <a:buClrTx/>
              <a:buFontTx/>
              <a:buNone/>
            </a:pPr>
            <a:r>
              <a:rPr lang="en-US" altLang="en-US" sz="1600" kern="1200" dirty="0">
                <a:solidFill>
                  <a:srgbClr val="DC6016"/>
                </a:solidFill>
                <a:latin typeface="+mn-lt"/>
                <a:ea typeface="Roboto Condensed Light" panose="02000000000000000000" pitchFamily="2" charset="0"/>
                <a:cs typeface="Tahoma" panose="020B0604030504040204" pitchFamily="34" charset="0"/>
              </a:rPr>
              <a:t>Load Capacity</a:t>
            </a:r>
          </a:p>
        </p:txBody>
      </p:sp>
      <p:sp>
        <p:nvSpPr>
          <p:cNvPr id="29" name="TextBox 3">
            <a:extLst>
              <a:ext uri="{FF2B5EF4-FFF2-40B4-BE49-F238E27FC236}">
                <a16:creationId xmlns:a16="http://schemas.microsoft.com/office/drawing/2014/main" id="{FBFA7145-DAAD-F44E-E59A-D705289DCC98}"/>
              </a:ext>
            </a:extLst>
          </p:cNvPr>
          <p:cNvSpPr txBox="1">
            <a:spLocks noChangeArrowheads="1"/>
          </p:cNvSpPr>
          <p:nvPr/>
        </p:nvSpPr>
        <p:spPr bwMode="auto">
          <a:xfrm>
            <a:off x="1773396" y="3825157"/>
            <a:ext cx="61658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buClrTx/>
              <a:buFontTx/>
              <a:buNone/>
            </a:pPr>
            <a:r>
              <a:rPr lang="en-US" altLang="en-US" sz="2000" kern="1200" dirty="0">
                <a:solidFill>
                  <a:srgbClr val="0076A9"/>
                </a:solidFill>
                <a:latin typeface="+mn-lt"/>
                <a:ea typeface="Roboto Condensed Light" panose="02000000000000000000" pitchFamily="2" charset="0"/>
                <a:cs typeface="Tahoma" panose="020B0604030504040204" pitchFamily="34" charset="0"/>
              </a:rPr>
              <a:t>18”</a:t>
            </a:r>
          </a:p>
        </p:txBody>
      </p:sp>
      <p:sp>
        <p:nvSpPr>
          <p:cNvPr id="30" name="Rectangle 6">
            <a:extLst>
              <a:ext uri="{FF2B5EF4-FFF2-40B4-BE49-F238E27FC236}">
                <a16:creationId xmlns:a16="http://schemas.microsoft.com/office/drawing/2014/main" id="{0B5791F2-FBC3-F1C9-A44D-F653F620327F}"/>
              </a:ext>
            </a:extLst>
          </p:cNvPr>
          <p:cNvSpPr>
            <a:spLocks noChangeArrowheads="1"/>
          </p:cNvSpPr>
          <p:nvPr/>
        </p:nvSpPr>
        <p:spPr bwMode="auto">
          <a:xfrm>
            <a:off x="2394745" y="3829921"/>
            <a:ext cx="5517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buClrTx/>
              <a:buFontTx/>
              <a:buNone/>
            </a:pPr>
            <a:r>
              <a:rPr lang="en-US" altLang="en-US" sz="2000" kern="1200" dirty="0">
                <a:solidFill>
                  <a:srgbClr val="009BDF"/>
                </a:solidFill>
                <a:latin typeface="+mn-lt"/>
                <a:ea typeface="Roboto Condensed Light" panose="02000000000000000000" pitchFamily="2" charset="0"/>
                <a:cs typeface="Tahoma" panose="020B0604030504040204" pitchFamily="34" charset="0"/>
              </a:rPr>
              <a:t>24”</a:t>
            </a:r>
          </a:p>
        </p:txBody>
      </p:sp>
    </p:spTree>
    <p:extLst>
      <p:ext uri="{BB962C8B-B14F-4D97-AF65-F5344CB8AC3E}">
        <p14:creationId xmlns:p14="http://schemas.microsoft.com/office/powerpoint/2010/main" val="2455524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4" grpId="0" animBg="1"/>
      <p:bldP spid="25" grpId="0"/>
      <p:bldP spid="29" grpId="0"/>
      <p:bldP spid="30"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DCBE5-4935-C579-1329-07FB19F8A654}"/>
            </a:ext>
          </a:extLst>
        </p:cNvPr>
        <p:cNvGrpSpPr/>
        <p:nvPr/>
      </p:nvGrpSpPr>
      <p:grpSpPr>
        <a:xfrm>
          <a:off x="0" y="0"/>
          <a:ext cx="0" cy="0"/>
          <a:chOff x="0" y="0"/>
          <a:chExt cx="0" cy="0"/>
        </a:xfrm>
      </p:grpSpPr>
      <p:sp>
        <p:nvSpPr>
          <p:cNvPr id="2" name="Content Placeholder 11">
            <a:extLst>
              <a:ext uri="{FF2B5EF4-FFF2-40B4-BE49-F238E27FC236}">
                <a16:creationId xmlns:a16="http://schemas.microsoft.com/office/drawing/2014/main" id="{57F20EF9-7CF3-E964-A6A0-B650C05E0D5F}"/>
              </a:ext>
            </a:extLst>
          </p:cNvPr>
          <p:cNvSpPr>
            <a:spLocks noGrp="1"/>
          </p:cNvSpPr>
          <p:nvPr>
            <p:ph sz="quarter" idx="14"/>
          </p:nvPr>
        </p:nvSpPr>
        <p:spPr>
          <a:xfrm>
            <a:off x="457200" y="1194624"/>
            <a:ext cx="3923071" cy="2560638"/>
          </a:xfrm>
        </p:spPr>
        <p:txBody>
          <a:bodyPr/>
          <a:lstStyle/>
          <a:p>
            <a:r>
              <a:rPr lang="en-US" dirty="0"/>
              <a:t>First calculate the </a:t>
            </a:r>
            <a:r>
              <a:rPr lang="en-US" dirty="0">
                <a:solidFill>
                  <a:srgbClr val="002060"/>
                </a:solidFill>
              </a:rPr>
              <a:t>maximum inch pound capacity</a:t>
            </a:r>
            <a:r>
              <a:rPr lang="en-US" dirty="0"/>
              <a:t> of the forklift: (</a:t>
            </a:r>
            <a:r>
              <a:rPr lang="en-US" dirty="0">
                <a:solidFill>
                  <a:srgbClr val="0076A9"/>
                </a:solidFill>
              </a:rPr>
              <a:t>distance from axle to mast </a:t>
            </a:r>
            <a:r>
              <a:rPr lang="en-US" dirty="0"/>
              <a:t>+ </a:t>
            </a:r>
            <a:r>
              <a:rPr lang="en-US" dirty="0">
                <a:solidFill>
                  <a:srgbClr val="009ADD"/>
                </a:solidFill>
              </a:rPr>
              <a:t>standard load center</a:t>
            </a:r>
            <a:r>
              <a:rPr lang="en-US" dirty="0"/>
              <a:t>) x </a:t>
            </a:r>
            <a:r>
              <a:rPr lang="en-US" dirty="0">
                <a:solidFill>
                  <a:srgbClr val="828C92"/>
                </a:solidFill>
              </a:rPr>
              <a:t>listed maximum load capacity</a:t>
            </a:r>
          </a:p>
          <a:p>
            <a:r>
              <a:rPr lang="en-US" dirty="0"/>
              <a:t>(</a:t>
            </a:r>
            <a:r>
              <a:rPr lang="en-US" dirty="0">
                <a:solidFill>
                  <a:srgbClr val="0076A9"/>
                </a:solidFill>
              </a:rPr>
              <a:t>18</a:t>
            </a:r>
            <a:r>
              <a:rPr lang="en-US" dirty="0"/>
              <a:t> + </a:t>
            </a:r>
            <a:r>
              <a:rPr lang="en-US" dirty="0">
                <a:solidFill>
                  <a:srgbClr val="009ADD"/>
                </a:solidFill>
              </a:rPr>
              <a:t>24</a:t>
            </a:r>
            <a:r>
              <a:rPr lang="en-US" dirty="0"/>
              <a:t>) x </a:t>
            </a:r>
            <a:r>
              <a:rPr lang="en-US" dirty="0">
                <a:solidFill>
                  <a:srgbClr val="828C92"/>
                </a:solidFill>
              </a:rPr>
              <a:t>5000</a:t>
            </a:r>
            <a:r>
              <a:rPr lang="en-US" dirty="0"/>
              <a:t> = </a:t>
            </a:r>
            <a:r>
              <a:rPr lang="en-US" dirty="0">
                <a:solidFill>
                  <a:srgbClr val="00426B"/>
                </a:solidFill>
              </a:rPr>
              <a:t>210,000 maximum inch pound capacity</a:t>
            </a:r>
          </a:p>
          <a:p>
            <a:endParaRPr lang="en-US" dirty="0"/>
          </a:p>
        </p:txBody>
      </p:sp>
      <p:sp>
        <p:nvSpPr>
          <p:cNvPr id="6" name="Text Placeholder 5">
            <a:extLst>
              <a:ext uri="{FF2B5EF4-FFF2-40B4-BE49-F238E27FC236}">
                <a16:creationId xmlns:a16="http://schemas.microsoft.com/office/drawing/2014/main" id="{C060D3EF-04AB-D661-542E-E6A674C2A125}"/>
              </a:ext>
            </a:extLst>
          </p:cNvPr>
          <p:cNvSpPr>
            <a:spLocks noGrp="1"/>
          </p:cNvSpPr>
          <p:nvPr>
            <p:ph type="body" sz="quarter" idx="12"/>
          </p:nvPr>
        </p:nvSpPr>
        <p:spPr>
          <a:xfrm>
            <a:off x="457200" y="457200"/>
            <a:ext cx="8229600" cy="387798"/>
          </a:xfrm>
        </p:spPr>
        <p:txBody>
          <a:bodyPr/>
          <a:lstStyle/>
          <a:p>
            <a:r>
              <a:rPr lang="en-US" dirty="0"/>
              <a:t>Maximum Inch Pound Capacity</a:t>
            </a:r>
          </a:p>
        </p:txBody>
      </p:sp>
      <p:pic>
        <p:nvPicPr>
          <p:cNvPr id="3" name="Picture 1">
            <a:extLst>
              <a:ext uri="{FF2B5EF4-FFF2-40B4-BE49-F238E27FC236}">
                <a16:creationId xmlns:a16="http://schemas.microsoft.com/office/drawing/2014/main" id="{E05F0865-2C91-75B4-F093-8698EF1F99F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bwMode="auto">
          <a:xfrm>
            <a:off x="4572000" y="806003"/>
            <a:ext cx="3383280" cy="310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eft Brace 3">
            <a:extLst>
              <a:ext uri="{FF2B5EF4-FFF2-40B4-BE49-F238E27FC236}">
                <a16:creationId xmlns:a16="http://schemas.microsoft.com/office/drawing/2014/main" id="{8A75B26E-8119-5A90-45ED-290ABC8D01DD}"/>
              </a:ext>
            </a:extLst>
          </p:cNvPr>
          <p:cNvSpPr>
            <a:spLocks/>
          </p:cNvSpPr>
          <p:nvPr/>
        </p:nvSpPr>
        <p:spPr bwMode="auto">
          <a:xfrm rot="-5400000">
            <a:off x="6458836" y="3345625"/>
            <a:ext cx="152400" cy="381000"/>
          </a:xfrm>
          <a:prstGeom prst="leftBrace">
            <a:avLst>
              <a:gd name="adj1" fmla="val 8333"/>
              <a:gd name="adj2" fmla="val 50000"/>
            </a:avLst>
          </a:prstGeom>
          <a:noFill/>
          <a:ln w="25400">
            <a:solidFill>
              <a:srgbClr val="0076A9"/>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0" fontAlgn="base" hangingPunct="0">
              <a:spcBef>
                <a:spcPct val="0"/>
              </a:spcBef>
              <a:spcAft>
                <a:spcPct val="0"/>
              </a:spcAft>
              <a:buClrTx/>
              <a:buFontTx/>
              <a:buNone/>
              <a:defRPr/>
            </a:pPr>
            <a:endParaRPr lang="en-US" sz="1800" kern="1200" dirty="0">
              <a:ea typeface="ＭＳ Ｐゴシック" panose="020B0600070205080204" pitchFamily="34" charset="-128"/>
            </a:endParaRPr>
          </a:p>
        </p:txBody>
      </p:sp>
      <p:sp>
        <p:nvSpPr>
          <p:cNvPr id="5" name="TextBox 3">
            <a:extLst>
              <a:ext uri="{FF2B5EF4-FFF2-40B4-BE49-F238E27FC236}">
                <a16:creationId xmlns:a16="http://schemas.microsoft.com/office/drawing/2014/main" id="{DFADA09E-2CA0-639D-3606-C3ADC21D9B84}"/>
              </a:ext>
            </a:extLst>
          </p:cNvPr>
          <p:cNvSpPr txBox="1">
            <a:spLocks noChangeArrowheads="1"/>
          </p:cNvSpPr>
          <p:nvPr/>
        </p:nvSpPr>
        <p:spPr bwMode="auto">
          <a:xfrm>
            <a:off x="6290561" y="3574225"/>
            <a:ext cx="533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buClrTx/>
              <a:buFontTx/>
              <a:buNone/>
            </a:pPr>
            <a:r>
              <a:rPr lang="en-US" altLang="en-US" sz="1800" kern="1200" dirty="0">
                <a:solidFill>
                  <a:srgbClr val="0076A9"/>
                </a:solidFill>
                <a:latin typeface="Tahoma" panose="020B0604030504040204" pitchFamily="34" charset="0"/>
                <a:ea typeface="Tahoma" panose="020B0604030504040204" pitchFamily="34" charset="0"/>
                <a:cs typeface="Tahoma" panose="020B0604030504040204" pitchFamily="34" charset="0"/>
              </a:rPr>
              <a:t>18”</a:t>
            </a:r>
          </a:p>
        </p:txBody>
      </p:sp>
      <p:sp>
        <p:nvSpPr>
          <p:cNvPr id="8" name="Rectangle 6">
            <a:extLst>
              <a:ext uri="{FF2B5EF4-FFF2-40B4-BE49-F238E27FC236}">
                <a16:creationId xmlns:a16="http://schemas.microsoft.com/office/drawing/2014/main" id="{7A6A7139-1E00-E8AD-F08C-D410BDD76C95}"/>
              </a:ext>
            </a:extLst>
          </p:cNvPr>
          <p:cNvSpPr>
            <a:spLocks noChangeArrowheads="1"/>
          </p:cNvSpPr>
          <p:nvPr/>
        </p:nvSpPr>
        <p:spPr bwMode="auto">
          <a:xfrm>
            <a:off x="6828725" y="3578989"/>
            <a:ext cx="530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buClrTx/>
              <a:buFontTx/>
              <a:buNone/>
            </a:pPr>
            <a:r>
              <a:rPr lang="en-US" altLang="en-US" sz="1800" kern="1200" dirty="0">
                <a:solidFill>
                  <a:srgbClr val="009BDF"/>
                </a:solidFill>
                <a:latin typeface="Tahoma" panose="020B0604030504040204" pitchFamily="34" charset="0"/>
                <a:ea typeface="Tahoma" panose="020B0604030504040204" pitchFamily="34" charset="0"/>
                <a:cs typeface="Tahoma" panose="020B0604030504040204" pitchFamily="34" charset="0"/>
              </a:rPr>
              <a:t>24”</a:t>
            </a:r>
          </a:p>
        </p:txBody>
      </p:sp>
      <p:sp>
        <p:nvSpPr>
          <p:cNvPr id="9" name="Rectangle 7">
            <a:extLst>
              <a:ext uri="{FF2B5EF4-FFF2-40B4-BE49-F238E27FC236}">
                <a16:creationId xmlns:a16="http://schemas.microsoft.com/office/drawing/2014/main" id="{24152704-F84A-A4F7-315B-EDFEBFF51C75}"/>
              </a:ext>
            </a:extLst>
          </p:cNvPr>
          <p:cNvSpPr>
            <a:spLocks noChangeArrowheads="1"/>
          </p:cNvSpPr>
          <p:nvPr/>
        </p:nvSpPr>
        <p:spPr bwMode="auto">
          <a:xfrm>
            <a:off x="6862061" y="1358076"/>
            <a:ext cx="167821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buClrTx/>
              <a:buFontTx/>
              <a:buNone/>
            </a:pPr>
            <a:r>
              <a:rPr lang="en-US" altLang="en-US" sz="2000" kern="1200" dirty="0">
                <a:solidFill>
                  <a:srgbClr val="7C868D"/>
                </a:solidFill>
                <a:latin typeface="+mn-lt"/>
                <a:ea typeface="Roboto Condensed Light" panose="02000000000000000000" pitchFamily="2" charset="0"/>
                <a:cs typeface="Tahoma" panose="020B0604030504040204" pitchFamily="34" charset="0"/>
              </a:rPr>
              <a:t>5,000 lbs. max</a:t>
            </a:r>
          </a:p>
        </p:txBody>
      </p:sp>
      <p:sp>
        <p:nvSpPr>
          <p:cNvPr id="10" name="Left Brace 9">
            <a:extLst>
              <a:ext uri="{FF2B5EF4-FFF2-40B4-BE49-F238E27FC236}">
                <a16:creationId xmlns:a16="http://schemas.microsoft.com/office/drawing/2014/main" id="{30CC108F-1442-C524-A204-3627B5FF0D04}"/>
              </a:ext>
            </a:extLst>
          </p:cNvPr>
          <p:cNvSpPr>
            <a:spLocks/>
          </p:cNvSpPr>
          <p:nvPr/>
        </p:nvSpPr>
        <p:spPr bwMode="auto">
          <a:xfrm rot="-5400000">
            <a:off x="7014461" y="3255310"/>
            <a:ext cx="152400" cy="533400"/>
          </a:xfrm>
          <a:prstGeom prst="leftBrace">
            <a:avLst>
              <a:gd name="adj1" fmla="val 8329"/>
              <a:gd name="adj2" fmla="val 50000"/>
            </a:avLst>
          </a:prstGeom>
          <a:noFill/>
          <a:ln w="25400">
            <a:solidFill>
              <a:srgbClr val="009BD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0" fontAlgn="base" hangingPunct="0">
              <a:spcBef>
                <a:spcPct val="0"/>
              </a:spcBef>
              <a:spcAft>
                <a:spcPct val="0"/>
              </a:spcAft>
              <a:buClrTx/>
              <a:buFontTx/>
              <a:buNone/>
              <a:defRPr/>
            </a:pPr>
            <a:endParaRPr lang="en-US" sz="1800" kern="1200" dirty="0">
              <a:solidFill>
                <a:srgbClr val="009BDF"/>
              </a:solidFill>
              <a:ea typeface="ＭＳ Ｐゴシック" panose="020B0600070205080204" pitchFamily="34" charset="-128"/>
            </a:endParaRPr>
          </a:p>
        </p:txBody>
      </p:sp>
    </p:spTree>
    <p:extLst>
      <p:ext uri="{BB962C8B-B14F-4D97-AF65-F5344CB8AC3E}">
        <p14:creationId xmlns:p14="http://schemas.microsoft.com/office/powerpoint/2010/main" val="490191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D27BEA-9A7B-F345-19C7-2BC70B4C0138}"/>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FF319F7-2D92-FC4F-C8DC-D2B3D080C02D}"/>
              </a:ext>
            </a:extLst>
          </p:cNvPr>
          <p:cNvSpPr>
            <a:spLocks noGrp="1"/>
          </p:cNvSpPr>
          <p:nvPr>
            <p:ph sz="quarter" idx="14"/>
          </p:nvPr>
        </p:nvSpPr>
        <p:spPr>
          <a:xfrm>
            <a:off x="457200" y="1077138"/>
            <a:ext cx="8229600" cy="2710062"/>
          </a:xfrm>
        </p:spPr>
        <p:txBody>
          <a:bodyPr/>
          <a:lstStyle/>
          <a:p>
            <a:r>
              <a:rPr lang="en-US" sz="1800" dirty="0"/>
              <a:t>Ensure operator competency </a:t>
            </a:r>
          </a:p>
          <a:p>
            <a:r>
              <a:rPr lang="en-US" sz="1800" dirty="0"/>
              <a:t>Certify operators trained and evaluated</a:t>
            </a:r>
          </a:p>
          <a:p>
            <a:pPr lvl="1"/>
            <a:r>
              <a:rPr lang="en-US" sz="1800" dirty="0"/>
              <a:t>Based on OSHA Standard </a:t>
            </a:r>
            <a:r>
              <a:rPr lang="en-US" sz="1800" dirty="0">
                <a:hlinkClick r:id="rId2"/>
              </a:rPr>
              <a:t>1910.178</a:t>
            </a:r>
            <a:endParaRPr lang="en-US" sz="1800" dirty="0"/>
          </a:p>
          <a:p>
            <a:r>
              <a:rPr lang="en-US" sz="1800" dirty="0"/>
              <a:t>Certification must include: </a:t>
            </a:r>
          </a:p>
          <a:p>
            <a:pPr lvl="1"/>
            <a:r>
              <a:rPr lang="en-US" sz="1800" dirty="0"/>
              <a:t>Name of operator </a:t>
            </a:r>
          </a:p>
          <a:p>
            <a:pPr lvl="1"/>
            <a:r>
              <a:rPr lang="en-US" sz="1800" dirty="0"/>
              <a:t>Date of safety training </a:t>
            </a:r>
          </a:p>
          <a:p>
            <a:pPr lvl="1"/>
            <a:r>
              <a:rPr lang="en-US" sz="1800" dirty="0"/>
              <a:t>Date of operator evaluation </a:t>
            </a:r>
          </a:p>
          <a:p>
            <a:pPr lvl="1"/>
            <a:r>
              <a:rPr lang="en-US" sz="1800" dirty="0"/>
              <a:t>Name and signature of person(s) conducting the training and evaluation</a:t>
            </a:r>
          </a:p>
          <a:p>
            <a:endParaRPr lang="en-US" sz="1800" dirty="0"/>
          </a:p>
        </p:txBody>
      </p:sp>
      <p:sp>
        <p:nvSpPr>
          <p:cNvPr id="6" name="Text Placeholder 5">
            <a:extLst>
              <a:ext uri="{FF2B5EF4-FFF2-40B4-BE49-F238E27FC236}">
                <a16:creationId xmlns:a16="http://schemas.microsoft.com/office/drawing/2014/main" id="{1FCDC153-FD64-3752-A626-7C22D5EF1B56}"/>
              </a:ext>
            </a:extLst>
          </p:cNvPr>
          <p:cNvSpPr>
            <a:spLocks noGrp="1"/>
          </p:cNvSpPr>
          <p:nvPr>
            <p:ph type="body" sz="quarter" idx="12"/>
          </p:nvPr>
        </p:nvSpPr>
        <p:spPr>
          <a:xfrm>
            <a:off x="457200" y="457200"/>
            <a:ext cx="8229600" cy="387350"/>
          </a:xfrm>
        </p:spPr>
        <p:txBody>
          <a:bodyPr/>
          <a:lstStyle/>
          <a:p>
            <a:r>
              <a:rPr lang="en-US" dirty="0"/>
              <a:t>OSHA Employer Training Requirements</a:t>
            </a:r>
          </a:p>
        </p:txBody>
      </p:sp>
    </p:spTree>
    <p:extLst>
      <p:ext uri="{BB962C8B-B14F-4D97-AF65-F5344CB8AC3E}">
        <p14:creationId xmlns:p14="http://schemas.microsoft.com/office/powerpoint/2010/main" val="251722635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5F321B-286C-0664-F812-F372EA194F22}"/>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51F4A657-615D-64F6-B31A-D3815D887423}"/>
              </a:ext>
            </a:extLst>
          </p:cNvPr>
          <p:cNvSpPr>
            <a:spLocks noGrp="1"/>
          </p:cNvSpPr>
          <p:nvPr>
            <p:ph type="body" sz="quarter" idx="15"/>
          </p:nvPr>
        </p:nvSpPr>
        <p:spPr/>
        <p:txBody>
          <a:bodyPr/>
          <a:lstStyle/>
          <a:p>
            <a:endParaRPr lang="en-US"/>
          </a:p>
        </p:txBody>
      </p:sp>
      <p:sp>
        <p:nvSpPr>
          <p:cNvPr id="2" name="Content Placeholder 11">
            <a:extLst>
              <a:ext uri="{FF2B5EF4-FFF2-40B4-BE49-F238E27FC236}">
                <a16:creationId xmlns:a16="http://schemas.microsoft.com/office/drawing/2014/main" id="{95CADB0E-EDAA-A0C2-37C0-F6B7EC94AA6E}"/>
              </a:ext>
            </a:extLst>
          </p:cNvPr>
          <p:cNvSpPr>
            <a:spLocks noGrp="1"/>
          </p:cNvSpPr>
          <p:nvPr>
            <p:ph sz="quarter" idx="14"/>
          </p:nvPr>
        </p:nvSpPr>
        <p:spPr>
          <a:xfrm>
            <a:off x="457201" y="1194624"/>
            <a:ext cx="2138516" cy="2560638"/>
          </a:xfrm>
        </p:spPr>
        <p:txBody>
          <a:bodyPr/>
          <a:lstStyle/>
          <a:p>
            <a:r>
              <a:rPr lang="en-US" dirty="0"/>
              <a:t> Then calculate the </a:t>
            </a:r>
            <a:r>
              <a:rPr lang="en-US" dirty="0">
                <a:solidFill>
                  <a:srgbClr val="DC6016"/>
                </a:solidFill>
              </a:rPr>
              <a:t>reduced maximum load capacity</a:t>
            </a:r>
            <a:r>
              <a:rPr lang="en-US" dirty="0"/>
              <a:t>: </a:t>
            </a:r>
            <a:r>
              <a:rPr lang="en-US" dirty="0">
                <a:solidFill>
                  <a:srgbClr val="00426B"/>
                </a:solidFill>
              </a:rPr>
              <a:t>maximum inch pound capacity </a:t>
            </a:r>
            <a:r>
              <a:rPr lang="en-US" dirty="0"/>
              <a:t>/ (</a:t>
            </a:r>
            <a:r>
              <a:rPr lang="en-US" dirty="0">
                <a:solidFill>
                  <a:srgbClr val="0076A9"/>
                </a:solidFill>
              </a:rPr>
              <a:t>distance from axle to mast </a:t>
            </a:r>
            <a:r>
              <a:rPr lang="en-US" dirty="0"/>
              <a:t>+ </a:t>
            </a:r>
            <a:r>
              <a:rPr lang="en-US" dirty="0">
                <a:solidFill>
                  <a:srgbClr val="F6A800"/>
                </a:solidFill>
              </a:rPr>
              <a:t>actual load center</a:t>
            </a:r>
            <a:r>
              <a:rPr lang="en-US" dirty="0"/>
              <a:t>)</a:t>
            </a:r>
          </a:p>
          <a:p>
            <a:r>
              <a:rPr lang="en-US" dirty="0">
                <a:solidFill>
                  <a:srgbClr val="00426B"/>
                </a:solidFill>
              </a:rPr>
              <a:t>210,000</a:t>
            </a:r>
            <a:r>
              <a:rPr lang="en-US" dirty="0"/>
              <a:t> / (</a:t>
            </a:r>
            <a:r>
              <a:rPr lang="en-US" dirty="0">
                <a:solidFill>
                  <a:srgbClr val="0076A9"/>
                </a:solidFill>
              </a:rPr>
              <a:t>18</a:t>
            </a:r>
            <a:r>
              <a:rPr lang="en-US" dirty="0"/>
              <a:t> + </a:t>
            </a:r>
            <a:r>
              <a:rPr lang="en-US" dirty="0">
                <a:solidFill>
                  <a:srgbClr val="F6A800"/>
                </a:solidFill>
              </a:rPr>
              <a:t>36</a:t>
            </a:r>
            <a:r>
              <a:rPr lang="en-US" dirty="0"/>
              <a:t>) = </a:t>
            </a:r>
            <a:r>
              <a:rPr lang="en-US" dirty="0">
                <a:solidFill>
                  <a:srgbClr val="DC6016"/>
                </a:solidFill>
              </a:rPr>
              <a:t>3,888.88 lbs.</a:t>
            </a:r>
          </a:p>
        </p:txBody>
      </p:sp>
      <p:sp>
        <p:nvSpPr>
          <p:cNvPr id="6" name="Text Placeholder 5">
            <a:extLst>
              <a:ext uri="{FF2B5EF4-FFF2-40B4-BE49-F238E27FC236}">
                <a16:creationId xmlns:a16="http://schemas.microsoft.com/office/drawing/2014/main" id="{229F4653-A5E6-7AF8-58FA-8478D586705F}"/>
              </a:ext>
            </a:extLst>
          </p:cNvPr>
          <p:cNvSpPr>
            <a:spLocks noGrp="1"/>
          </p:cNvSpPr>
          <p:nvPr>
            <p:ph type="body" sz="quarter" idx="12"/>
          </p:nvPr>
        </p:nvSpPr>
        <p:spPr>
          <a:xfrm>
            <a:off x="457200" y="457200"/>
            <a:ext cx="8229600" cy="387798"/>
          </a:xfrm>
        </p:spPr>
        <p:txBody>
          <a:bodyPr/>
          <a:lstStyle/>
          <a:p>
            <a:r>
              <a:rPr lang="en-US"/>
              <a:t>Reduced Maximum Load Capacity</a:t>
            </a:r>
            <a:endParaRPr lang="en-US" dirty="0"/>
          </a:p>
        </p:txBody>
      </p:sp>
      <p:pic>
        <p:nvPicPr>
          <p:cNvPr id="3" name="Picture 1">
            <a:extLst>
              <a:ext uri="{FF2B5EF4-FFF2-40B4-BE49-F238E27FC236}">
                <a16:creationId xmlns:a16="http://schemas.microsoft.com/office/drawing/2014/main" id="{ED988BCC-EA65-1C25-EB88-75540DA1E54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bwMode="auto">
          <a:xfrm>
            <a:off x="2880360" y="1017270"/>
            <a:ext cx="3383280" cy="310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eft Brace 3">
            <a:extLst>
              <a:ext uri="{FF2B5EF4-FFF2-40B4-BE49-F238E27FC236}">
                <a16:creationId xmlns:a16="http://schemas.microsoft.com/office/drawing/2014/main" id="{969DC132-55DE-CBFB-DD69-AB275B68246A}"/>
              </a:ext>
            </a:extLst>
          </p:cNvPr>
          <p:cNvSpPr>
            <a:spLocks/>
          </p:cNvSpPr>
          <p:nvPr/>
        </p:nvSpPr>
        <p:spPr bwMode="auto">
          <a:xfrm rot="-5400000">
            <a:off x="4767196" y="3556892"/>
            <a:ext cx="152400" cy="381000"/>
          </a:xfrm>
          <a:prstGeom prst="leftBrace">
            <a:avLst>
              <a:gd name="adj1" fmla="val 8333"/>
              <a:gd name="adj2" fmla="val 50000"/>
            </a:avLst>
          </a:prstGeom>
          <a:noFill/>
          <a:ln w="25400">
            <a:solidFill>
              <a:srgbClr val="0076A9"/>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0" fontAlgn="base" hangingPunct="0">
              <a:spcBef>
                <a:spcPct val="0"/>
              </a:spcBef>
              <a:spcAft>
                <a:spcPct val="0"/>
              </a:spcAft>
              <a:buClrTx/>
              <a:buFontTx/>
              <a:buNone/>
              <a:defRPr/>
            </a:pPr>
            <a:endParaRPr lang="en-US" sz="1800" kern="1200" dirty="0">
              <a:ea typeface="ＭＳ Ｐゴシック" panose="020B0600070205080204" pitchFamily="34" charset="-128"/>
            </a:endParaRPr>
          </a:p>
        </p:txBody>
      </p:sp>
      <p:sp>
        <p:nvSpPr>
          <p:cNvPr id="5" name="TextBox 3">
            <a:extLst>
              <a:ext uri="{FF2B5EF4-FFF2-40B4-BE49-F238E27FC236}">
                <a16:creationId xmlns:a16="http://schemas.microsoft.com/office/drawing/2014/main" id="{96933802-FF6C-8684-C8C6-9DBFA61C746B}"/>
              </a:ext>
            </a:extLst>
          </p:cNvPr>
          <p:cNvSpPr txBox="1">
            <a:spLocks noChangeArrowheads="1"/>
          </p:cNvSpPr>
          <p:nvPr/>
        </p:nvSpPr>
        <p:spPr bwMode="auto">
          <a:xfrm>
            <a:off x="4598921" y="3785492"/>
            <a:ext cx="533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buClrTx/>
              <a:buFontTx/>
              <a:buNone/>
            </a:pPr>
            <a:r>
              <a:rPr lang="en-US" altLang="en-US" sz="1800" kern="1200" dirty="0">
                <a:solidFill>
                  <a:srgbClr val="0076A9"/>
                </a:solidFill>
                <a:latin typeface="Tahoma" panose="020B0604030504040204" pitchFamily="34" charset="0"/>
                <a:ea typeface="Tahoma" panose="020B0604030504040204" pitchFamily="34" charset="0"/>
                <a:cs typeface="Tahoma" panose="020B0604030504040204" pitchFamily="34" charset="0"/>
              </a:rPr>
              <a:t>18”</a:t>
            </a:r>
          </a:p>
        </p:txBody>
      </p:sp>
      <p:sp>
        <p:nvSpPr>
          <p:cNvPr id="8" name="Rectangle 6">
            <a:extLst>
              <a:ext uri="{FF2B5EF4-FFF2-40B4-BE49-F238E27FC236}">
                <a16:creationId xmlns:a16="http://schemas.microsoft.com/office/drawing/2014/main" id="{3CAC1783-C89D-947D-880C-5F3DE8FF6FA9}"/>
              </a:ext>
            </a:extLst>
          </p:cNvPr>
          <p:cNvSpPr>
            <a:spLocks noChangeArrowheads="1"/>
          </p:cNvSpPr>
          <p:nvPr/>
        </p:nvSpPr>
        <p:spPr bwMode="auto">
          <a:xfrm>
            <a:off x="5137085" y="3790256"/>
            <a:ext cx="530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buClrTx/>
              <a:buFontTx/>
              <a:buNone/>
            </a:pPr>
            <a:r>
              <a:rPr lang="en-US" altLang="en-US" sz="1800" kern="1200" dirty="0">
                <a:solidFill>
                  <a:srgbClr val="009BDF"/>
                </a:solidFill>
                <a:latin typeface="Tahoma" panose="020B0604030504040204" pitchFamily="34" charset="0"/>
                <a:ea typeface="Tahoma" panose="020B0604030504040204" pitchFamily="34" charset="0"/>
                <a:cs typeface="Tahoma" panose="020B0604030504040204" pitchFamily="34" charset="0"/>
              </a:rPr>
              <a:t>24”</a:t>
            </a:r>
          </a:p>
        </p:txBody>
      </p:sp>
      <p:sp>
        <p:nvSpPr>
          <p:cNvPr id="9" name="Rectangle 7">
            <a:extLst>
              <a:ext uri="{FF2B5EF4-FFF2-40B4-BE49-F238E27FC236}">
                <a16:creationId xmlns:a16="http://schemas.microsoft.com/office/drawing/2014/main" id="{D01EE36F-BE62-6E2B-535D-31DA2373F938}"/>
              </a:ext>
            </a:extLst>
          </p:cNvPr>
          <p:cNvSpPr>
            <a:spLocks noChangeArrowheads="1"/>
          </p:cNvSpPr>
          <p:nvPr/>
        </p:nvSpPr>
        <p:spPr bwMode="auto">
          <a:xfrm>
            <a:off x="5170421" y="1569343"/>
            <a:ext cx="167821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buClrTx/>
              <a:buFontTx/>
              <a:buNone/>
            </a:pPr>
            <a:r>
              <a:rPr lang="en-US" altLang="en-US" sz="2000" kern="1200" dirty="0">
                <a:solidFill>
                  <a:srgbClr val="7C868D"/>
                </a:solidFill>
                <a:latin typeface="+mn-lt"/>
                <a:ea typeface="Roboto Condensed Light" panose="02000000000000000000" pitchFamily="2" charset="0"/>
                <a:cs typeface="Tahoma" panose="020B0604030504040204" pitchFamily="34" charset="0"/>
              </a:rPr>
              <a:t>5,000 lbs. max</a:t>
            </a:r>
          </a:p>
        </p:txBody>
      </p:sp>
      <p:sp>
        <p:nvSpPr>
          <p:cNvPr id="10" name="Left Brace 9">
            <a:extLst>
              <a:ext uri="{FF2B5EF4-FFF2-40B4-BE49-F238E27FC236}">
                <a16:creationId xmlns:a16="http://schemas.microsoft.com/office/drawing/2014/main" id="{5C51D337-8163-1B11-9ADA-4DF504F8CFB4}"/>
              </a:ext>
            </a:extLst>
          </p:cNvPr>
          <p:cNvSpPr>
            <a:spLocks/>
          </p:cNvSpPr>
          <p:nvPr/>
        </p:nvSpPr>
        <p:spPr bwMode="auto">
          <a:xfrm rot="-5400000">
            <a:off x="5322821" y="3466577"/>
            <a:ext cx="152400" cy="533400"/>
          </a:xfrm>
          <a:prstGeom prst="leftBrace">
            <a:avLst>
              <a:gd name="adj1" fmla="val 8329"/>
              <a:gd name="adj2" fmla="val 50000"/>
            </a:avLst>
          </a:prstGeom>
          <a:noFill/>
          <a:ln w="25400">
            <a:solidFill>
              <a:srgbClr val="009BD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0" fontAlgn="base" hangingPunct="0">
              <a:spcBef>
                <a:spcPct val="0"/>
              </a:spcBef>
              <a:spcAft>
                <a:spcPct val="0"/>
              </a:spcAft>
              <a:buClrTx/>
              <a:buFontTx/>
              <a:buNone/>
              <a:defRPr/>
            </a:pPr>
            <a:endParaRPr lang="en-US" sz="1800" kern="1200" dirty="0">
              <a:ea typeface="ＭＳ Ｐゴシック" panose="020B0600070205080204" pitchFamily="34" charset="-128"/>
            </a:endParaRPr>
          </a:p>
        </p:txBody>
      </p:sp>
      <p:pic>
        <p:nvPicPr>
          <p:cNvPr id="11" name="Picture 10">
            <a:extLst>
              <a:ext uri="{FF2B5EF4-FFF2-40B4-BE49-F238E27FC236}">
                <a16:creationId xmlns:a16="http://schemas.microsoft.com/office/drawing/2014/main" id="{A6016B70-7DDC-2CD2-357C-D086C84E313D}"/>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7108533" y="1799607"/>
            <a:ext cx="1524000" cy="1809750"/>
          </a:xfrm>
          <a:prstGeom prst="rect">
            <a:avLst/>
          </a:prstGeom>
          <a:noFill/>
          <a:ln>
            <a:noFill/>
          </a:ln>
          <a:effectLst>
            <a:outerShdw blurRad="76200" sy="23000" kx="1199993" algn="br" rotWithShape="0">
              <a:srgbClr val="808080">
                <a:alpha val="2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eft Brace 11">
            <a:extLst>
              <a:ext uri="{FF2B5EF4-FFF2-40B4-BE49-F238E27FC236}">
                <a16:creationId xmlns:a16="http://schemas.microsoft.com/office/drawing/2014/main" id="{8A77302E-602E-A51A-2068-C2B315FE78F0}"/>
              </a:ext>
            </a:extLst>
          </p:cNvPr>
          <p:cNvSpPr>
            <a:spLocks/>
          </p:cNvSpPr>
          <p:nvPr/>
        </p:nvSpPr>
        <p:spPr bwMode="auto">
          <a:xfrm rot="-5400000">
            <a:off x="7402221" y="3347420"/>
            <a:ext cx="149225" cy="787400"/>
          </a:xfrm>
          <a:prstGeom prst="leftBrace">
            <a:avLst>
              <a:gd name="adj1" fmla="val 8330"/>
              <a:gd name="adj2" fmla="val 50000"/>
            </a:avLst>
          </a:prstGeom>
          <a:noFill/>
          <a:ln w="25400">
            <a:solidFill>
              <a:srgbClr val="F6A8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ea typeface="ＭＳ Ｐゴシック" panose="020B0600070205080204" pitchFamily="34" charset="-128"/>
            </a:endParaRPr>
          </a:p>
        </p:txBody>
      </p:sp>
      <p:sp>
        <p:nvSpPr>
          <p:cNvPr id="13" name="Rectangle 9">
            <a:extLst>
              <a:ext uri="{FF2B5EF4-FFF2-40B4-BE49-F238E27FC236}">
                <a16:creationId xmlns:a16="http://schemas.microsoft.com/office/drawing/2014/main" id="{F7EC69B8-B6C6-7B34-AE3C-C75E4EC4B30A}"/>
              </a:ext>
            </a:extLst>
          </p:cNvPr>
          <p:cNvSpPr>
            <a:spLocks noChangeArrowheads="1"/>
          </p:cNvSpPr>
          <p:nvPr/>
        </p:nvSpPr>
        <p:spPr bwMode="auto">
          <a:xfrm>
            <a:off x="7246647" y="3742707"/>
            <a:ext cx="530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buClrTx/>
              <a:buFontTx/>
              <a:buNone/>
            </a:pPr>
            <a:r>
              <a:rPr lang="en-US" altLang="en-US" sz="1800" kern="1200" dirty="0">
                <a:solidFill>
                  <a:srgbClr val="F6A800"/>
                </a:solidFill>
                <a:latin typeface="Tahoma" panose="020B0604030504040204" pitchFamily="34" charset="0"/>
                <a:ea typeface="Tahoma" panose="020B0604030504040204" pitchFamily="34" charset="0"/>
                <a:cs typeface="Tahoma" panose="020B0604030504040204" pitchFamily="34" charset="0"/>
              </a:rPr>
              <a:t>36”</a:t>
            </a:r>
          </a:p>
        </p:txBody>
      </p:sp>
      <p:sp>
        <p:nvSpPr>
          <p:cNvPr id="14" name="Plus 25">
            <a:extLst>
              <a:ext uri="{FF2B5EF4-FFF2-40B4-BE49-F238E27FC236}">
                <a16:creationId xmlns:a16="http://schemas.microsoft.com/office/drawing/2014/main" id="{4B0A8F48-5504-01D0-F925-E5F20B4D464C}"/>
              </a:ext>
            </a:extLst>
          </p:cNvPr>
          <p:cNvSpPr/>
          <p:nvPr/>
        </p:nvSpPr>
        <p:spPr>
          <a:xfrm>
            <a:off x="5887746" y="2266332"/>
            <a:ext cx="601662" cy="609600"/>
          </a:xfrm>
          <a:prstGeom prst="mathPlus">
            <a:avLst/>
          </a:prstGeom>
          <a:solidFill>
            <a:srgbClr val="000000"/>
          </a:solidFill>
          <a:ln w="25400" cap="flat" cmpd="sng" algn="ctr">
            <a:no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a:endParaRPr>
          </a:p>
        </p:txBody>
      </p:sp>
      <p:sp>
        <p:nvSpPr>
          <p:cNvPr id="16" name="TextBox 15">
            <a:extLst>
              <a:ext uri="{FF2B5EF4-FFF2-40B4-BE49-F238E27FC236}">
                <a16:creationId xmlns:a16="http://schemas.microsoft.com/office/drawing/2014/main" id="{150F6D72-BF5E-40A1-0A17-41CAC69A4A91}"/>
              </a:ext>
            </a:extLst>
          </p:cNvPr>
          <p:cNvSpPr txBox="1"/>
          <p:nvPr/>
        </p:nvSpPr>
        <p:spPr>
          <a:xfrm>
            <a:off x="4413619" y="1101244"/>
            <a:ext cx="4572000" cy="307777"/>
          </a:xfrm>
          <a:prstGeom prst="rect">
            <a:avLst/>
          </a:prstGeom>
          <a:noFill/>
        </p:spPr>
        <p:txBody>
          <a:bodyPr wrap="square">
            <a:spAutoFit/>
          </a:bodyPr>
          <a:lstStyle/>
          <a:p>
            <a:r>
              <a:rPr lang="en-US" sz="1400" dirty="0"/>
              <a:t>Always round maximum load capacity figures down.</a:t>
            </a:r>
          </a:p>
        </p:txBody>
      </p:sp>
      <p:pic>
        <p:nvPicPr>
          <p:cNvPr id="17" name="Graphic 16" descr="Warning with solid fill">
            <a:extLst>
              <a:ext uri="{FF2B5EF4-FFF2-40B4-BE49-F238E27FC236}">
                <a16:creationId xmlns:a16="http://schemas.microsoft.com/office/drawing/2014/main" id="{D8C3AEF0-B99D-9910-53FE-6FA7989F2DA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08420" y="1017270"/>
            <a:ext cx="472004" cy="472004"/>
          </a:xfrm>
          <a:prstGeom prst="rect">
            <a:avLst/>
          </a:prstGeom>
        </p:spPr>
      </p:pic>
    </p:spTree>
    <p:extLst>
      <p:ext uri="{BB962C8B-B14F-4D97-AF65-F5344CB8AC3E}">
        <p14:creationId xmlns:p14="http://schemas.microsoft.com/office/powerpoint/2010/main" val="2628762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B9A9F-7D86-8F91-5213-09BFF598CDC3}"/>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3DFD327D-213C-0785-03D5-3492A1DB99F2}"/>
              </a:ext>
            </a:extLst>
          </p:cNvPr>
          <p:cNvSpPr>
            <a:spLocks noGrp="1"/>
          </p:cNvSpPr>
          <p:nvPr>
            <p:ph type="body" sz="quarter" idx="12"/>
          </p:nvPr>
        </p:nvSpPr>
        <p:spPr>
          <a:xfrm>
            <a:off x="457200" y="457200"/>
            <a:ext cx="8229600" cy="387798"/>
          </a:xfrm>
        </p:spPr>
        <p:txBody>
          <a:bodyPr/>
          <a:lstStyle/>
          <a:p>
            <a:r>
              <a:rPr lang="en-US" dirty="0"/>
              <a:t>Final Reduced Maximum Load Capacity</a:t>
            </a:r>
          </a:p>
        </p:txBody>
      </p:sp>
      <p:pic>
        <p:nvPicPr>
          <p:cNvPr id="3" name="Picture 1">
            <a:extLst>
              <a:ext uri="{FF2B5EF4-FFF2-40B4-BE49-F238E27FC236}">
                <a16:creationId xmlns:a16="http://schemas.microsoft.com/office/drawing/2014/main" id="{008639A6-3829-A112-0561-B7A69E088DD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bwMode="auto">
          <a:xfrm>
            <a:off x="424723" y="1064990"/>
            <a:ext cx="3383280" cy="310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eft Brace 3">
            <a:extLst>
              <a:ext uri="{FF2B5EF4-FFF2-40B4-BE49-F238E27FC236}">
                <a16:creationId xmlns:a16="http://schemas.microsoft.com/office/drawing/2014/main" id="{EE17338A-3A2E-C79C-5200-5933830CCE87}"/>
              </a:ext>
            </a:extLst>
          </p:cNvPr>
          <p:cNvSpPr>
            <a:spLocks/>
          </p:cNvSpPr>
          <p:nvPr/>
        </p:nvSpPr>
        <p:spPr bwMode="auto">
          <a:xfrm rot="-5400000">
            <a:off x="2311559" y="3604612"/>
            <a:ext cx="152400" cy="381000"/>
          </a:xfrm>
          <a:prstGeom prst="leftBrace">
            <a:avLst>
              <a:gd name="adj1" fmla="val 8333"/>
              <a:gd name="adj2" fmla="val 50000"/>
            </a:avLst>
          </a:prstGeom>
          <a:noFill/>
          <a:ln w="25400">
            <a:solidFill>
              <a:srgbClr val="0076A9"/>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0" fontAlgn="base" hangingPunct="0">
              <a:spcBef>
                <a:spcPct val="0"/>
              </a:spcBef>
              <a:spcAft>
                <a:spcPct val="0"/>
              </a:spcAft>
              <a:buClrTx/>
              <a:buFontTx/>
              <a:buNone/>
              <a:defRPr/>
            </a:pPr>
            <a:endParaRPr lang="en-US" kern="1200" dirty="0">
              <a:ea typeface="ＭＳ Ｐゴシック" panose="020B0600070205080204" pitchFamily="34" charset="-128"/>
            </a:endParaRPr>
          </a:p>
        </p:txBody>
      </p:sp>
      <p:sp>
        <p:nvSpPr>
          <p:cNvPr id="5" name="TextBox 3">
            <a:extLst>
              <a:ext uri="{FF2B5EF4-FFF2-40B4-BE49-F238E27FC236}">
                <a16:creationId xmlns:a16="http://schemas.microsoft.com/office/drawing/2014/main" id="{D8631BCA-E54E-C210-722D-6733381C7540}"/>
              </a:ext>
            </a:extLst>
          </p:cNvPr>
          <p:cNvSpPr txBox="1">
            <a:spLocks noChangeArrowheads="1"/>
          </p:cNvSpPr>
          <p:nvPr/>
        </p:nvSpPr>
        <p:spPr bwMode="auto">
          <a:xfrm>
            <a:off x="2143284" y="3833212"/>
            <a:ext cx="533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buClrTx/>
              <a:buFontTx/>
              <a:buNone/>
            </a:pPr>
            <a:r>
              <a:rPr lang="en-US" altLang="en-US" kern="1200" dirty="0">
                <a:solidFill>
                  <a:srgbClr val="0076A9"/>
                </a:solidFill>
                <a:latin typeface="Tahoma" panose="020B0604030504040204" pitchFamily="34" charset="0"/>
                <a:ea typeface="Tahoma" panose="020B0604030504040204" pitchFamily="34" charset="0"/>
                <a:cs typeface="Tahoma" panose="020B0604030504040204" pitchFamily="34" charset="0"/>
              </a:rPr>
              <a:t>18”</a:t>
            </a:r>
          </a:p>
        </p:txBody>
      </p:sp>
      <p:sp>
        <p:nvSpPr>
          <p:cNvPr id="8" name="Rectangle 6">
            <a:extLst>
              <a:ext uri="{FF2B5EF4-FFF2-40B4-BE49-F238E27FC236}">
                <a16:creationId xmlns:a16="http://schemas.microsoft.com/office/drawing/2014/main" id="{C118B70C-BF29-90CE-7552-6690CF4E1FE9}"/>
              </a:ext>
            </a:extLst>
          </p:cNvPr>
          <p:cNvSpPr>
            <a:spLocks noChangeArrowheads="1"/>
          </p:cNvSpPr>
          <p:nvPr/>
        </p:nvSpPr>
        <p:spPr bwMode="auto">
          <a:xfrm>
            <a:off x="2681448" y="3837976"/>
            <a:ext cx="5309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buClrTx/>
              <a:buFontTx/>
              <a:buNone/>
            </a:pPr>
            <a:r>
              <a:rPr lang="en-US" altLang="en-US" kern="1200" dirty="0">
                <a:solidFill>
                  <a:srgbClr val="009BDF"/>
                </a:solidFill>
                <a:latin typeface="Tahoma" panose="020B0604030504040204" pitchFamily="34" charset="0"/>
                <a:ea typeface="Tahoma" panose="020B0604030504040204" pitchFamily="34" charset="0"/>
                <a:cs typeface="Tahoma" panose="020B0604030504040204" pitchFamily="34" charset="0"/>
              </a:rPr>
              <a:t>24”</a:t>
            </a:r>
          </a:p>
        </p:txBody>
      </p:sp>
      <p:sp>
        <p:nvSpPr>
          <p:cNvPr id="9" name="Rectangle 7">
            <a:extLst>
              <a:ext uri="{FF2B5EF4-FFF2-40B4-BE49-F238E27FC236}">
                <a16:creationId xmlns:a16="http://schemas.microsoft.com/office/drawing/2014/main" id="{A411EF9A-E48A-6EEB-3B45-ACB33AE73250}"/>
              </a:ext>
            </a:extLst>
          </p:cNvPr>
          <p:cNvSpPr>
            <a:spLocks noChangeArrowheads="1"/>
          </p:cNvSpPr>
          <p:nvPr/>
        </p:nvSpPr>
        <p:spPr bwMode="auto">
          <a:xfrm>
            <a:off x="2714784" y="1617063"/>
            <a:ext cx="167821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buClrTx/>
              <a:buFontTx/>
              <a:buNone/>
            </a:pPr>
            <a:r>
              <a:rPr lang="en-US" altLang="en-US" sz="2000" kern="1200" dirty="0">
                <a:solidFill>
                  <a:srgbClr val="7C868D"/>
                </a:solidFill>
                <a:latin typeface="+mn-lt"/>
                <a:ea typeface="Roboto Condensed Light" panose="02000000000000000000" pitchFamily="2" charset="0"/>
                <a:cs typeface="Tahoma" panose="020B0604030504040204" pitchFamily="34" charset="0"/>
              </a:rPr>
              <a:t>5,000 lbs. max</a:t>
            </a:r>
          </a:p>
        </p:txBody>
      </p:sp>
      <p:sp>
        <p:nvSpPr>
          <p:cNvPr id="10" name="Left Brace 9">
            <a:extLst>
              <a:ext uri="{FF2B5EF4-FFF2-40B4-BE49-F238E27FC236}">
                <a16:creationId xmlns:a16="http://schemas.microsoft.com/office/drawing/2014/main" id="{7FF6D867-1C16-1825-4EF1-DF01A7829C30}"/>
              </a:ext>
            </a:extLst>
          </p:cNvPr>
          <p:cNvSpPr>
            <a:spLocks/>
          </p:cNvSpPr>
          <p:nvPr/>
        </p:nvSpPr>
        <p:spPr bwMode="auto">
          <a:xfrm rot="-5400000">
            <a:off x="2867184" y="3514297"/>
            <a:ext cx="152400" cy="533400"/>
          </a:xfrm>
          <a:prstGeom prst="leftBrace">
            <a:avLst>
              <a:gd name="adj1" fmla="val 8329"/>
              <a:gd name="adj2" fmla="val 50000"/>
            </a:avLst>
          </a:prstGeom>
          <a:noFill/>
          <a:ln w="25400">
            <a:solidFill>
              <a:srgbClr val="009BD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0" fontAlgn="base" hangingPunct="0">
              <a:spcBef>
                <a:spcPct val="0"/>
              </a:spcBef>
              <a:spcAft>
                <a:spcPct val="0"/>
              </a:spcAft>
              <a:buClrTx/>
              <a:buFontTx/>
              <a:buNone/>
              <a:defRPr/>
            </a:pPr>
            <a:endParaRPr lang="en-US" kern="1200" dirty="0">
              <a:ea typeface="ＭＳ Ｐゴシック" panose="020B0600070205080204" pitchFamily="34" charset="-128"/>
            </a:endParaRPr>
          </a:p>
        </p:txBody>
      </p:sp>
      <p:pic>
        <p:nvPicPr>
          <p:cNvPr id="11" name="Picture 10">
            <a:extLst>
              <a:ext uri="{FF2B5EF4-FFF2-40B4-BE49-F238E27FC236}">
                <a16:creationId xmlns:a16="http://schemas.microsoft.com/office/drawing/2014/main" id="{B83779F3-E3D9-8A35-BBB8-D9570B32EBEF}"/>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3915482" y="2093373"/>
            <a:ext cx="1316803" cy="1563704"/>
          </a:xfrm>
          <a:prstGeom prst="rect">
            <a:avLst/>
          </a:prstGeom>
          <a:noFill/>
          <a:ln>
            <a:noFill/>
          </a:ln>
          <a:effectLst>
            <a:outerShdw blurRad="76200" sy="23000" kx="1199993" algn="br" rotWithShape="0">
              <a:srgbClr val="808080">
                <a:alpha val="2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eft Brace 11">
            <a:extLst>
              <a:ext uri="{FF2B5EF4-FFF2-40B4-BE49-F238E27FC236}">
                <a16:creationId xmlns:a16="http://schemas.microsoft.com/office/drawing/2014/main" id="{8BD40AC1-1E0C-9E12-9B61-FCE7EB41D3A4}"/>
              </a:ext>
            </a:extLst>
          </p:cNvPr>
          <p:cNvSpPr>
            <a:spLocks/>
          </p:cNvSpPr>
          <p:nvPr/>
        </p:nvSpPr>
        <p:spPr bwMode="auto">
          <a:xfrm rot="-5400000">
            <a:off x="4135430" y="3395140"/>
            <a:ext cx="149225" cy="787400"/>
          </a:xfrm>
          <a:prstGeom prst="leftBrace">
            <a:avLst>
              <a:gd name="adj1" fmla="val 8330"/>
              <a:gd name="adj2" fmla="val 50000"/>
            </a:avLst>
          </a:prstGeom>
          <a:noFill/>
          <a:ln w="25400">
            <a:solidFill>
              <a:srgbClr val="F6A8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b="0" i="0" u="none" strike="noStrike" kern="1200" cap="none" spc="0" normalizeH="0" baseline="0" noProof="0" dirty="0">
              <a:ln>
                <a:noFill/>
              </a:ln>
              <a:solidFill>
                <a:sysClr val="windowText" lastClr="000000"/>
              </a:solidFill>
              <a:effectLst/>
              <a:uLnTx/>
              <a:uFillTx/>
              <a:ea typeface="ＭＳ Ｐゴシック" panose="020B0600070205080204" pitchFamily="34" charset="-128"/>
            </a:endParaRPr>
          </a:p>
        </p:txBody>
      </p:sp>
      <p:sp>
        <p:nvSpPr>
          <p:cNvPr id="13" name="Rectangle 9">
            <a:extLst>
              <a:ext uri="{FF2B5EF4-FFF2-40B4-BE49-F238E27FC236}">
                <a16:creationId xmlns:a16="http://schemas.microsoft.com/office/drawing/2014/main" id="{A3E1125A-7815-4875-165C-CD17287D8D58}"/>
              </a:ext>
            </a:extLst>
          </p:cNvPr>
          <p:cNvSpPr>
            <a:spLocks noChangeArrowheads="1"/>
          </p:cNvSpPr>
          <p:nvPr/>
        </p:nvSpPr>
        <p:spPr bwMode="auto">
          <a:xfrm>
            <a:off x="3979856" y="3790427"/>
            <a:ext cx="530915" cy="3693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buClrTx/>
              <a:buFontTx/>
              <a:buNone/>
            </a:pPr>
            <a:r>
              <a:rPr lang="en-US" altLang="en-US" kern="1200" dirty="0">
                <a:solidFill>
                  <a:srgbClr val="F6A800"/>
                </a:solidFill>
                <a:latin typeface="Tahoma" panose="020B0604030504040204" pitchFamily="34" charset="0"/>
                <a:ea typeface="Tahoma" panose="020B0604030504040204" pitchFamily="34" charset="0"/>
                <a:cs typeface="Tahoma" panose="020B0604030504040204" pitchFamily="34" charset="0"/>
              </a:rPr>
              <a:t>36”</a:t>
            </a:r>
          </a:p>
        </p:txBody>
      </p:sp>
      <p:sp>
        <p:nvSpPr>
          <p:cNvPr id="14" name="Plus 25">
            <a:extLst>
              <a:ext uri="{FF2B5EF4-FFF2-40B4-BE49-F238E27FC236}">
                <a16:creationId xmlns:a16="http://schemas.microsoft.com/office/drawing/2014/main" id="{EEA26B55-2DF7-9450-30BF-AFAC889005B7}"/>
              </a:ext>
            </a:extLst>
          </p:cNvPr>
          <p:cNvSpPr/>
          <p:nvPr/>
        </p:nvSpPr>
        <p:spPr>
          <a:xfrm>
            <a:off x="3161420" y="2314052"/>
            <a:ext cx="601662" cy="609600"/>
          </a:xfrm>
          <a:prstGeom prst="mathPlus">
            <a:avLst/>
          </a:prstGeom>
          <a:solidFill>
            <a:srgbClr val="000000"/>
          </a:solidFill>
          <a:ln w="25400" cap="flat" cmpd="sng" algn="ctr">
            <a:no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b="0" i="0" u="none" strike="noStrike" kern="1200" cap="none" spc="0" normalizeH="0" baseline="0" noProof="0" dirty="0">
              <a:ln>
                <a:noFill/>
              </a:ln>
              <a:solidFill>
                <a:srgbClr val="FFFFFF"/>
              </a:solidFill>
              <a:effectLst/>
              <a:uLnTx/>
              <a:uFillTx/>
              <a:latin typeface="Arial"/>
              <a:ea typeface="+mn-ea"/>
              <a:cs typeface="Arial"/>
            </a:endParaRPr>
          </a:p>
        </p:txBody>
      </p:sp>
      <p:sp>
        <p:nvSpPr>
          <p:cNvPr id="2" name="Content Placeholder 11">
            <a:extLst>
              <a:ext uri="{FF2B5EF4-FFF2-40B4-BE49-F238E27FC236}">
                <a16:creationId xmlns:a16="http://schemas.microsoft.com/office/drawing/2014/main" id="{28BFAB02-93A5-FC62-69DC-704E3FA2E904}"/>
              </a:ext>
            </a:extLst>
          </p:cNvPr>
          <p:cNvSpPr>
            <a:spLocks noGrp="1"/>
          </p:cNvSpPr>
          <p:nvPr>
            <p:ph sz="quarter" idx="14"/>
          </p:nvPr>
        </p:nvSpPr>
        <p:spPr>
          <a:xfrm>
            <a:off x="457201" y="1194624"/>
            <a:ext cx="2138516" cy="374719"/>
          </a:xfrm>
        </p:spPr>
        <p:txBody>
          <a:bodyPr/>
          <a:lstStyle/>
          <a:p>
            <a:pPr marL="0" indent="0">
              <a:buNone/>
            </a:pPr>
            <a:r>
              <a:rPr lang="en-US" dirty="0"/>
              <a:t>Answer:</a:t>
            </a:r>
          </a:p>
        </p:txBody>
      </p:sp>
      <p:pic>
        <p:nvPicPr>
          <p:cNvPr id="15" name="Picture 1">
            <a:extLst>
              <a:ext uri="{FF2B5EF4-FFF2-40B4-BE49-F238E27FC236}">
                <a16:creationId xmlns:a16="http://schemas.microsoft.com/office/drawing/2014/main" id="{57BF85A3-E09E-6DFD-13BB-6E7A248DDE4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bwMode="auto">
          <a:xfrm>
            <a:off x="5732942" y="1064990"/>
            <a:ext cx="3383280" cy="310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Equal 42">
            <a:extLst>
              <a:ext uri="{FF2B5EF4-FFF2-40B4-BE49-F238E27FC236}">
                <a16:creationId xmlns:a16="http://schemas.microsoft.com/office/drawing/2014/main" id="{8ACF001A-7021-3746-BDB3-86BF7503AF6E}"/>
              </a:ext>
            </a:extLst>
          </p:cNvPr>
          <p:cNvSpPr/>
          <p:nvPr/>
        </p:nvSpPr>
        <p:spPr>
          <a:xfrm>
            <a:off x="5306222" y="2375394"/>
            <a:ext cx="522288" cy="533400"/>
          </a:xfrm>
          <a:prstGeom prst="mathEqual">
            <a:avLst/>
          </a:prstGeom>
          <a:solidFill>
            <a:srgbClr val="000000"/>
          </a:solidFill>
          <a:ln w="25400" cap="flat" cmpd="sng" algn="ctr">
            <a:no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a:endParaRPr>
          </a:p>
        </p:txBody>
      </p:sp>
      <p:sp>
        <p:nvSpPr>
          <p:cNvPr id="19" name="Rectangle 7">
            <a:extLst>
              <a:ext uri="{FF2B5EF4-FFF2-40B4-BE49-F238E27FC236}">
                <a16:creationId xmlns:a16="http://schemas.microsoft.com/office/drawing/2014/main" id="{365AD49C-E539-28C6-C0B8-EA50D05C0811}"/>
              </a:ext>
            </a:extLst>
          </p:cNvPr>
          <p:cNvSpPr>
            <a:spLocks noChangeArrowheads="1"/>
          </p:cNvSpPr>
          <p:nvPr/>
        </p:nvSpPr>
        <p:spPr bwMode="auto">
          <a:xfrm>
            <a:off x="6720837" y="1156045"/>
            <a:ext cx="167821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buClrTx/>
              <a:buFontTx/>
              <a:buNone/>
            </a:pPr>
            <a:r>
              <a:rPr lang="en-US" altLang="en-US" sz="2000" kern="1200" dirty="0">
                <a:solidFill>
                  <a:srgbClr val="DB6015"/>
                </a:solidFill>
                <a:latin typeface="+mn-lt"/>
                <a:ea typeface="Roboto Condensed Light" panose="02000000000000000000" pitchFamily="2" charset="0"/>
                <a:cs typeface="Tahoma" panose="020B0604030504040204" pitchFamily="34" charset="0"/>
              </a:rPr>
              <a:t>3,888 lbs. max</a:t>
            </a:r>
          </a:p>
        </p:txBody>
      </p:sp>
    </p:spTree>
    <p:extLst>
      <p:ext uri="{BB962C8B-B14F-4D97-AF65-F5344CB8AC3E}">
        <p14:creationId xmlns:p14="http://schemas.microsoft.com/office/powerpoint/2010/main" val="318893179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A87D3-BFE8-2401-3FD8-80C556A928F2}"/>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16EA9F18-7822-99BD-A08F-3FE8CF0DA8FF}"/>
              </a:ext>
            </a:extLst>
          </p:cNvPr>
          <p:cNvSpPr>
            <a:spLocks noGrp="1"/>
          </p:cNvSpPr>
          <p:nvPr>
            <p:ph type="body" sz="quarter" idx="15"/>
          </p:nvPr>
        </p:nvSpPr>
        <p:spPr/>
        <p:txBody>
          <a:bodyPr/>
          <a:lstStyle/>
          <a:p>
            <a:endParaRPr lang="en-US"/>
          </a:p>
        </p:txBody>
      </p:sp>
      <p:sp>
        <p:nvSpPr>
          <p:cNvPr id="2" name="Content Placeholder 11">
            <a:extLst>
              <a:ext uri="{FF2B5EF4-FFF2-40B4-BE49-F238E27FC236}">
                <a16:creationId xmlns:a16="http://schemas.microsoft.com/office/drawing/2014/main" id="{0C77EF8C-DD71-15AB-6CC9-707844F329B9}"/>
              </a:ext>
            </a:extLst>
          </p:cNvPr>
          <p:cNvSpPr>
            <a:spLocks noGrp="1"/>
          </p:cNvSpPr>
          <p:nvPr>
            <p:ph sz="quarter" idx="14"/>
          </p:nvPr>
        </p:nvSpPr>
        <p:spPr>
          <a:xfrm>
            <a:off x="457200" y="1194624"/>
            <a:ext cx="8229600" cy="2560638"/>
          </a:xfrm>
        </p:spPr>
        <p:txBody>
          <a:bodyPr/>
          <a:lstStyle/>
          <a:p>
            <a:pPr marL="0" indent="0">
              <a:buNone/>
            </a:pPr>
            <a:r>
              <a:rPr lang="en-US" dirty="0">
                <a:hlinkClick r:id="rId3"/>
              </a:rPr>
              <a:t>www.rightline.com/capacity </a:t>
            </a:r>
            <a:endParaRPr lang="en-US" dirty="0"/>
          </a:p>
        </p:txBody>
      </p:sp>
      <p:sp>
        <p:nvSpPr>
          <p:cNvPr id="6" name="Text Placeholder 5">
            <a:extLst>
              <a:ext uri="{FF2B5EF4-FFF2-40B4-BE49-F238E27FC236}">
                <a16:creationId xmlns:a16="http://schemas.microsoft.com/office/drawing/2014/main" id="{D4EDC674-F83B-2598-080D-F24DF1945FC7}"/>
              </a:ext>
            </a:extLst>
          </p:cNvPr>
          <p:cNvSpPr>
            <a:spLocks noGrp="1"/>
          </p:cNvSpPr>
          <p:nvPr>
            <p:ph type="body" sz="quarter" idx="12"/>
          </p:nvPr>
        </p:nvSpPr>
        <p:spPr>
          <a:xfrm>
            <a:off x="457200" y="457200"/>
            <a:ext cx="8229600" cy="387798"/>
          </a:xfrm>
        </p:spPr>
        <p:txBody>
          <a:bodyPr/>
          <a:lstStyle/>
          <a:p>
            <a:r>
              <a:rPr lang="en-US"/>
              <a:t>Capacity Calculator</a:t>
            </a:r>
            <a:endParaRPr lang="en-US" dirty="0"/>
          </a:p>
        </p:txBody>
      </p:sp>
      <p:pic>
        <p:nvPicPr>
          <p:cNvPr id="4" name="Picture 3">
            <a:hlinkClick r:id="rId4"/>
            <a:extLst>
              <a:ext uri="{FF2B5EF4-FFF2-40B4-BE49-F238E27FC236}">
                <a16:creationId xmlns:a16="http://schemas.microsoft.com/office/drawing/2014/main" id="{23E067A2-6FA9-AAB0-14B5-164C98187633}"/>
              </a:ext>
            </a:extLst>
          </p:cNvPr>
          <p:cNvPicPr>
            <a:picLocks noChangeAspect="1"/>
          </p:cNvPicPr>
          <p:nvPr/>
        </p:nvPicPr>
        <p:blipFill>
          <a:blip r:embed="rId5" cstate="hqprint">
            <a:extLst>
              <a:ext uri="{28A0092B-C50C-407E-A947-70E740481C1C}">
                <a14:useLocalDpi xmlns:a14="http://schemas.microsoft.com/office/drawing/2010/main"/>
              </a:ext>
            </a:extLst>
          </a:blip>
          <a:srcRect l="508" r="3187" b="3695"/>
          <a:stretch/>
        </p:blipFill>
        <p:spPr>
          <a:xfrm>
            <a:off x="4572000" y="1194624"/>
            <a:ext cx="3611818" cy="2466018"/>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2669802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890D3-8B84-A50E-B496-44A09A4AA70A}"/>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41A89E04-6AB4-AC0E-9885-C27F1D928424}"/>
              </a:ext>
            </a:extLst>
          </p:cNvPr>
          <p:cNvSpPr>
            <a:spLocks noGrp="1"/>
          </p:cNvSpPr>
          <p:nvPr>
            <p:ph type="body" sz="quarter" idx="15"/>
          </p:nvPr>
        </p:nvSpPr>
        <p:spPr/>
        <p:txBody>
          <a:bodyPr/>
          <a:lstStyle/>
          <a:p>
            <a:endParaRPr lang="en-US"/>
          </a:p>
        </p:txBody>
      </p:sp>
      <p:sp>
        <p:nvSpPr>
          <p:cNvPr id="2" name="Content Placeholder 11">
            <a:extLst>
              <a:ext uri="{FF2B5EF4-FFF2-40B4-BE49-F238E27FC236}">
                <a16:creationId xmlns:a16="http://schemas.microsoft.com/office/drawing/2014/main" id="{11946562-A976-45C1-42DB-EBEFB78BE14C}"/>
              </a:ext>
            </a:extLst>
          </p:cNvPr>
          <p:cNvSpPr>
            <a:spLocks noGrp="1"/>
          </p:cNvSpPr>
          <p:nvPr>
            <p:ph sz="quarter" idx="14"/>
          </p:nvPr>
        </p:nvSpPr>
        <p:spPr>
          <a:xfrm>
            <a:off x="457200" y="1194624"/>
            <a:ext cx="8229600" cy="2560638"/>
          </a:xfrm>
        </p:spPr>
        <p:txBody>
          <a:bodyPr/>
          <a:lstStyle/>
          <a:p>
            <a:pPr marL="285750" indent="-285750">
              <a:buFont typeface="+mj-lt"/>
              <a:buAutoNum type="arabicPeriod"/>
            </a:pPr>
            <a:r>
              <a:rPr lang="en-US" dirty="0"/>
              <a:t>What is the standard load center for most counterbalance sit down forklifts?</a:t>
            </a:r>
          </a:p>
          <a:p>
            <a:pPr marL="285750" indent="-285750">
              <a:buFont typeface="+mj-lt"/>
              <a:buAutoNum type="arabicPeriod"/>
            </a:pPr>
            <a:r>
              <a:rPr lang="en-US" dirty="0"/>
              <a:t>What is meant by maximum load capacity? </a:t>
            </a:r>
          </a:p>
          <a:p>
            <a:pPr marL="285750" indent="-285750">
              <a:buFont typeface="+mj-lt"/>
              <a:buAutoNum type="arabicPeriod"/>
            </a:pPr>
            <a:r>
              <a:rPr lang="en-US" dirty="0"/>
              <a:t>What happens to the maximum load capacity on a forklift when the load center increases? </a:t>
            </a:r>
          </a:p>
        </p:txBody>
      </p:sp>
      <p:sp>
        <p:nvSpPr>
          <p:cNvPr id="6" name="Text Placeholder 5">
            <a:extLst>
              <a:ext uri="{FF2B5EF4-FFF2-40B4-BE49-F238E27FC236}">
                <a16:creationId xmlns:a16="http://schemas.microsoft.com/office/drawing/2014/main" id="{53BDE733-6A5D-FD00-2120-17ED421421B0}"/>
              </a:ext>
            </a:extLst>
          </p:cNvPr>
          <p:cNvSpPr>
            <a:spLocks noGrp="1"/>
          </p:cNvSpPr>
          <p:nvPr>
            <p:ph type="body" sz="quarter" idx="12"/>
          </p:nvPr>
        </p:nvSpPr>
        <p:spPr>
          <a:xfrm>
            <a:off x="457200" y="457200"/>
            <a:ext cx="8229600" cy="387798"/>
          </a:xfrm>
        </p:spPr>
        <p:txBody>
          <a:bodyPr/>
          <a:lstStyle/>
          <a:p>
            <a:r>
              <a:rPr lang="en-US" dirty="0"/>
              <a:t>Quiz</a:t>
            </a:r>
          </a:p>
        </p:txBody>
      </p:sp>
    </p:spTree>
    <p:extLst>
      <p:ext uri="{BB962C8B-B14F-4D97-AF65-F5344CB8AC3E}">
        <p14:creationId xmlns:p14="http://schemas.microsoft.com/office/powerpoint/2010/main" val="212032750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C6BAC-0C47-F7A2-D66B-F0C64D7137FA}"/>
            </a:ext>
          </a:extLst>
        </p:cNvPr>
        <p:cNvGrpSpPr/>
        <p:nvPr/>
      </p:nvGrpSpPr>
      <p:grpSpPr>
        <a:xfrm>
          <a:off x="0" y="0"/>
          <a:ext cx="0" cy="0"/>
          <a:chOff x="0" y="0"/>
          <a:chExt cx="0" cy="0"/>
        </a:xfrm>
      </p:grpSpPr>
      <p:sp>
        <p:nvSpPr>
          <p:cNvPr id="2" name="Content Placeholder 11">
            <a:extLst>
              <a:ext uri="{FF2B5EF4-FFF2-40B4-BE49-F238E27FC236}">
                <a16:creationId xmlns:a16="http://schemas.microsoft.com/office/drawing/2014/main" id="{76A8D732-4AA1-D025-8FEB-71B737FB27B2}"/>
              </a:ext>
            </a:extLst>
          </p:cNvPr>
          <p:cNvSpPr>
            <a:spLocks noGrp="1"/>
          </p:cNvSpPr>
          <p:nvPr>
            <p:ph sz="quarter" idx="14"/>
          </p:nvPr>
        </p:nvSpPr>
        <p:spPr>
          <a:xfrm>
            <a:off x="457200" y="943908"/>
            <a:ext cx="6263637" cy="2560638"/>
          </a:xfrm>
        </p:spPr>
        <p:txBody>
          <a:bodyPr/>
          <a:lstStyle/>
          <a:p>
            <a:r>
              <a:rPr lang="en-US" dirty="0"/>
              <a:t>Forklift operators and pedestrians use eye contact</a:t>
            </a:r>
            <a:br>
              <a:rPr lang="en-US" dirty="0"/>
            </a:br>
            <a:r>
              <a:rPr lang="en-US" dirty="0"/>
              <a:t>before proceeding.</a:t>
            </a:r>
          </a:p>
          <a:p>
            <a:r>
              <a:rPr lang="en-US" dirty="0"/>
              <a:t>Always give pedestrians the right of way.</a:t>
            </a:r>
          </a:p>
          <a:p>
            <a:r>
              <a:rPr lang="en-US" dirty="0"/>
              <a:t>Operators must know where pedestrian traffic areas</a:t>
            </a:r>
            <a:br>
              <a:rPr lang="en-US" dirty="0"/>
            </a:br>
            <a:r>
              <a:rPr lang="en-US" dirty="0"/>
              <a:t>are located.</a:t>
            </a:r>
          </a:p>
          <a:p>
            <a:r>
              <a:rPr lang="en-US" dirty="0"/>
              <a:t>Pedestrians must receive safety training. </a:t>
            </a:r>
          </a:p>
          <a:p>
            <a:r>
              <a:rPr lang="en-US" dirty="0"/>
              <a:t>Separate pedestrians from forklift traffic</a:t>
            </a:r>
          </a:p>
          <a:p>
            <a:pPr lvl="1"/>
            <a:r>
              <a:rPr lang="en-US" sz="2000" dirty="0"/>
              <a:t>Use painted yellow lines, yellow floor tape,</a:t>
            </a:r>
            <a:br>
              <a:rPr lang="en-US" sz="2000" dirty="0"/>
            </a:br>
            <a:r>
              <a:rPr lang="en-US" sz="2000" dirty="0"/>
              <a:t>barrier systems </a:t>
            </a:r>
          </a:p>
          <a:p>
            <a:r>
              <a:rPr lang="en-US" dirty="0"/>
              <a:t>Use convex mirrors at blind intersections.</a:t>
            </a:r>
          </a:p>
          <a:p>
            <a:endParaRPr lang="en-US" dirty="0"/>
          </a:p>
        </p:txBody>
      </p:sp>
      <p:sp>
        <p:nvSpPr>
          <p:cNvPr id="6" name="Text Placeholder 5">
            <a:extLst>
              <a:ext uri="{FF2B5EF4-FFF2-40B4-BE49-F238E27FC236}">
                <a16:creationId xmlns:a16="http://schemas.microsoft.com/office/drawing/2014/main" id="{D3B77F80-DB31-0AD5-A664-8E0ADCEF2494}"/>
              </a:ext>
            </a:extLst>
          </p:cNvPr>
          <p:cNvSpPr>
            <a:spLocks noGrp="1"/>
          </p:cNvSpPr>
          <p:nvPr>
            <p:ph type="body" sz="quarter" idx="12"/>
          </p:nvPr>
        </p:nvSpPr>
        <p:spPr>
          <a:xfrm>
            <a:off x="457200" y="457200"/>
            <a:ext cx="8229600" cy="387798"/>
          </a:xfrm>
        </p:spPr>
        <p:txBody>
          <a:bodyPr/>
          <a:lstStyle/>
          <a:p>
            <a:r>
              <a:rPr lang="en-US" dirty="0"/>
              <a:t>Pedestrian Safety Practices</a:t>
            </a:r>
          </a:p>
        </p:txBody>
      </p:sp>
      <p:graphicFrame>
        <p:nvGraphicFramePr>
          <p:cNvPr id="3" name="Chart 2">
            <a:extLst>
              <a:ext uri="{FF2B5EF4-FFF2-40B4-BE49-F238E27FC236}">
                <a16:creationId xmlns:a16="http://schemas.microsoft.com/office/drawing/2014/main" id="{4918C50B-553B-FFE6-27B7-8B81720037EA}"/>
              </a:ext>
            </a:extLst>
          </p:cNvPr>
          <p:cNvGraphicFramePr/>
          <p:nvPr/>
        </p:nvGraphicFramePr>
        <p:xfrm>
          <a:off x="6317230" y="1566580"/>
          <a:ext cx="2121309" cy="1147124"/>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1">
            <a:extLst>
              <a:ext uri="{FF2B5EF4-FFF2-40B4-BE49-F238E27FC236}">
                <a16:creationId xmlns:a16="http://schemas.microsoft.com/office/drawing/2014/main" id="{56E138F2-4925-2D07-7807-27504039584A}"/>
              </a:ext>
            </a:extLst>
          </p:cNvPr>
          <p:cNvSpPr txBox="1">
            <a:spLocks/>
          </p:cNvSpPr>
          <p:nvPr/>
        </p:nvSpPr>
        <p:spPr>
          <a:xfrm>
            <a:off x="6403884" y="2769816"/>
            <a:ext cx="2093648" cy="74767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kern="1200">
                <a:solidFill>
                  <a:schemeClr val="tx1">
                    <a:lumMod val="65000"/>
                    <a:lumOff val="35000"/>
                  </a:schemeClr>
                </a:solidFill>
                <a:latin typeface="Arial"/>
                <a:ea typeface="+mj-ea"/>
                <a:cs typeface="Arial"/>
              </a:defRPr>
            </a:lvl1pPr>
          </a:lstStyle>
          <a:p>
            <a:pPr algn="ctr"/>
            <a:r>
              <a:rPr lang="en-US" sz="2000" dirty="0">
                <a:solidFill>
                  <a:srgbClr val="00426B"/>
                </a:solidFill>
                <a:latin typeface="+mn-lt"/>
              </a:rPr>
              <a:t>36% of fatalities are pedestrians </a:t>
            </a:r>
          </a:p>
        </p:txBody>
      </p:sp>
      <p:sp>
        <p:nvSpPr>
          <p:cNvPr id="5" name="Title 1">
            <a:extLst>
              <a:ext uri="{FF2B5EF4-FFF2-40B4-BE49-F238E27FC236}">
                <a16:creationId xmlns:a16="http://schemas.microsoft.com/office/drawing/2014/main" id="{820430F6-E5ED-3557-84C6-EB2E842E6003}"/>
              </a:ext>
            </a:extLst>
          </p:cNvPr>
          <p:cNvSpPr txBox="1">
            <a:spLocks/>
          </p:cNvSpPr>
          <p:nvPr/>
        </p:nvSpPr>
        <p:spPr>
          <a:xfrm>
            <a:off x="7245015" y="1488324"/>
            <a:ext cx="1311511" cy="898073"/>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kern="1200">
                <a:solidFill>
                  <a:schemeClr val="tx1">
                    <a:lumMod val="65000"/>
                    <a:lumOff val="35000"/>
                  </a:schemeClr>
                </a:solidFill>
                <a:latin typeface="Arial"/>
                <a:ea typeface="+mj-ea"/>
                <a:cs typeface="Arial"/>
              </a:defRPr>
            </a:lvl1pPr>
          </a:lstStyle>
          <a:p>
            <a:pPr algn="ctr"/>
            <a:r>
              <a:rPr lang="en-US" sz="2000" i="1" dirty="0">
                <a:solidFill>
                  <a:schemeClr val="bg1"/>
                </a:solidFill>
              </a:rPr>
              <a:t>36%</a:t>
            </a:r>
          </a:p>
        </p:txBody>
      </p:sp>
    </p:spTree>
    <p:extLst>
      <p:ext uri="{BB962C8B-B14F-4D97-AF65-F5344CB8AC3E}">
        <p14:creationId xmlns:p14="http://schemas.microsoft.com/office/powerpoint/2010/main" val="27092112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32E829-5AA5-A23A-DAA9-7ED3190A2601}"/>
            </a:ext>
          </a:extLst>
        </p:cNvPr>
        <p:cNvGrpSpPr/>
        <p:nvPr/>
      </p:nvGrpSpPr>
      <p:grpSpPr>
        <a:xfrm>
          <a:off x="0" y="0"/>
          <a:ext cx="0" cy="0"/>
          <a:chOff x="0" y="0"/>
          <a:chExt cx="0" cy="0"/>
        </a:xfrm>
      </p:grpSpPr>
      <p:sp>
        <p:nvSpPr>
          <p:cNvPr id="2" name="Content Placeholder 11">
            <a:extLst>
              <a:ext uri="{FF2B5EF4-FFF2-40B4-BE49-F238E27FC236}">
                <a16:creationId xmlns:a16="http://schemas.microsoft.com/office/drawing/2014/main" id="{49B7A033-5A98-F202-33F4-5E87A137EB95}"/>
              </a:ext>
            </a:extLst>
          </p:cNvPr>
          <p:cNvSpPr>
            <a:spLocks noGrp="1"/>
          </p:cNvSpPr>
          <p:nvPr>
            <p:ph sz="quarter" idx="14"/>
          </p:nvPr>
        </p:nvSpPr>
        <p:spPr>
          <a:xfrm>
            <a:off x="457200" y="1194624"/>
            <a:ext cx="8229600" cy="2560638"/>
          </a:xfrm>
        </p:spPr>
        <p:txBody>
          <a:bodyPr/>
          <a:lstStyle/>
          <a:p>
            <a:r>
              <a:rPr lang="en-US" dirty="0"/>
              <a:t>Use mirrors on forklifts.</a:t>
            </a:r>
          </a:p>
          <a:p>
            <a:r>
              <a:rPr lang="en-US" dirty="0"/>
              <a:t>Retrofit forklifts with pedestrian warning lights.</a:t>
            </a:r>
          </a:p>
          <a:p>
            <a:r>
              <a:rPr lang="en-US" dirty="0"/>
              <a:t>Make sure forklift back up alarms are working.</a:t>
            </a:r>
          </a:p>
          <a:p>
            <a:r>
              <a:rPr lang="en-US" dirty="0"/>
              <a:t>Before going through a blind intersection:</a:t>
            </a:r>
          </a:p>
          <a:p>
            <a:pPr lvl="1"/>
            <a:r>
              <a:rPr lang="en-US" sz="2000" dirty="0"/>
              <a:t>Stop and use horn before proceeding</a:t>
            </a:r>
          </a:p>
          <a:p>
            <a:r>
              <a:rPr lang="en-US" dirty="0"/>
              <a:t>Use a spotter when driving with a restricted view.</a:t>
            </a:r>
          </a:p>
          <a:p>
            <a:r>
              <a:rPr lang="en-US" dirty="0"/>
              <a:t>Follow forklift warning and caution signs.</a:t>
            </a:r>
          </a:p>
          <a:p>
            <a:r>
              <a:rPr lang="en-US" dirty="0"/>
              <a:t>Close off high forklift traffic areas to pedestrians. </a:t>
            </a:r>
          </a:p>
        </p:txBody>
      </p:sp>
      <p:sp>
        <p:nvSpPr>
          <p:cNvPr id="6" name="Text Placeholder 5">
            <a:extLst>
              <a:ext uri="{FF2B5EF4-FFF2-40B4-BE49-F238E27FC236}">
                <a16:creationId xmlns:a16="http://schemas.microsoft.com/office/drawing/2014/main" id="{BDAB5F6F-EFE4-E9BB-AE00-E1AADEA7F5C7}"/>
              </a:ext>
            </a:extLst>
          </p:cNvPr>
          <p:cNvSpPr>
            <a:spLocks noGrp="1"/>
          </p:cNvSpPr>
          <p:nvPr>
            <p:ph type="body" sz="quarter" idx="12"/>
          </p:nvPr>
        </p:nvSpPr>
        <p:spPr>
          <a:xfrm>
            <a:off x="457200" y="457200"/>
            <a:ext cx="8229600" cy="387798"/>
          </a:xfrm>
        </p:spPr>
        <p:txBody>
          <a:bodyPr/>
          <a:lstStyle/>
          <a:p>
            <a:r>
              <a:rPr lang="en-US" dirty="0"/>
              <a:t>Pedestrian Safety Practices</a:t>
            </a:r>
          </a:p>
        </p:txBody>
      </p:sp>
      <p:pic>
        <p:nvPicPr>
          <p:cNvPr id="3" name="Picture 2" descr="A yellow book cover&#10;&#10;Description automatically generated with medium confidence">
            <a:extLst>
              <a:ext uri="{FF2B5EF4-FFF2-40B4-BE49-F238E27FC236}">
                <a16:creationId xmlns:a16="http://schemas.microsoft.com/office/drawing/2014/main" id="{9F534AD1-1F32-EBD1-C50F-BE7C7441023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258232" y="1126362"/>
            <a:ext cx="2078334" cy="2628900"/>
          </a:xfrm>
          <a:prstGeom prst="rect">
            <a:avLst/>
          </a:prstGeom>
        </p:spPr>
      </p:pic>
    </p:spTree>
    <p:extLst>
      <p:ext uri="{BB962C8B-B14F-4D97-AF65-F5344CB8AC3E}">
        <p14:creationId xmlns:p14="http://schemas.microsoft.com/office/powerpoint/2010/main" val="145171066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878A3-38DA-3A1D-9CD2-6C87BB6DFAD5}"/>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1854236D-B0D6-41F5-27C9-0B5F2DA611D5}"/>
              </a:ext>
            </a:extLst>
          </p:cNvPr>
          <p:cNvSpPr>
            <a:spLocks noGrp="1"/>
          </p:cNvSpPr>
          <p:nvPr>
            <p:ph type="body" sz="quarter" idx="15"/>
          </p:nvPr>
        </p:nvSpPr>
        <p:spPr/>
        <p:txBody>
          <a:bodyPr/>
          <a:lstStyle/>
          <a:p>
            <a:endParaRPr lang="en-US"/>
          </a:p>
        </p:txBody>
      </p:sp>
      <p:sp>
        <p:nvSpPr>
          <p:cNvPr id="2" name="Content Placeholder 11">
            <a:extLst>
              <a:ext uri="{FF2B5EF4-FFF2-40B4-BE49-F238E27FC236}">
                <a16:creationId xmlns:a16="http://schemas.microsoft.com/office/drawing/2014/main" id="{C9B55D76-AAF9-62DB-7A7D-7BC55F701AE6}"/>
              </a:ext>
            </a:extLst>
          </p:cNvPr>
          <p:cNvSpPr>
            <a:spLocks noGrp="1"/>
          </p:cNvSpPr>
          <p:nvPr>
            <p:ph sz="quarter" idx="14"/>
          </p:nvPr>
        </p:nvSpPr>
        <p:spPr>
          <a:xfrm>
            <a:off x="457200" y="1017648"/>
            <a:ext cx="4439265" cy="2560638"/>
          </a:xfrm>
        </p:spPr>
        <p:txBody>
          <a:bodyPr/>
          <a:lstStyle/>
          <a:p>
            <a:pPr marL="0" indent="0">
              <a:buNone/>
            </a:pPr>
            <a:r>
              <a:rPr lang="en-US" dirty="0"/>
              <a:t>Forklift Attachments </a:t>
            </a:r>
          </a:p>
          <a:p>
            <a:r>
              <a:rPr lang="en-US" dirty="0"/>
              <a:t>Only use attachments approved by the forklift PIT manufacturer.</a:t>
            </a:r>
          </a:p>
          <a:p>
            <a:r>
              <a:rPr lang="en-US" dirty="0"/>
              <a:t>Know the weight limits of attachment. </a:t>
            </a:r>
          </a:p>
          <a:p>
            <a:r>
              <a:rPr lang="en-US" dirty="0"/>
              <a:t>Ensure capacity plates are posted on the attachment. </a:t>
            </a:r>
          </a:p>
          <a:p>
            <a:r>
              <a:rPr lang="en-US" dirty="0"/>
              <a:t>Never attach slings, cables, or chains to the forks.</a:t>
            </a:r>
          </a:p>
          <a:p>
            <a:r>
              <a:rPr lang="en-US" dirty="0"/>
              <a:t>Read the attachment owners manual </a:t>
            </a:r>
          </a:p>
        </p:txBody>
      </p:sp>
      <p:sp>
        <p:nvSpPr>
          <p:cNvPr id="6" name="Text Placeholder 5">
            <a:extLst>
              <a:ext uri="{FF2B5EF4-FFF2-40B4-BE49-F238E27FC236}">
                <a16:creationId xmlns:a16="http://schemas.microsoft.com/office/drawing/2014/main" id="{128F75D2-5215-C50C-D906-43AECF9F1B2E}"/>
              </a:ext>
            </a:extLst>
          </p:cNvPr>
          <p:cNvSpPr>
            <a:spLocks noGrp="1"/>
          </p:cNvSpPr>
          <p:nvPr>
            <p:ph type="body" sz="quarter" idx="12"/>
          </p:nvPr>
        </p:nvSpPr>
        <p:spPr>
          <a:xfrm>
            <a:off x="457200" y="457200"/>
            <a:ext cx="8229600" cy="387798"/>
          </a:xfrm>
        </p:spPr>
        <p:txBody>
          <a:bodyPr/>
          <a:lstStyle/>
          <a:p>
            <a:r>
              <a:rPr lang="en-US" dirty="0"/>
              <a:t>Forklift Attachment Safety </a:t>
            </a:r>
          </a:p>
        </p:txBody>
      </p:sp>
      <p:pic>
        <p:nvPicPr>
          <p:cNvPr id="13" name="Picture 12">
            <a:extLst>
              <a:ext uri="{FF2B5EF4-FFF2-40B4-BE49-F238E27FC236}">
                <a16:creationId xmlns:a16="http://schemas.microsoft.com/office/drawing/2014/main" id="{DBDDB94E-3A89-6A59-BCD4-026886AE18E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2357"/>
          <a:stretch/>
        </p:blipFill>
        <p:spPr>
          <a:xfrm>
            <a:off x="4896465" y="1017648"/>
            <a:ext cx="3886200" cy="2857500"/>
          </a:xfrm>
          <a:prstGeom prst="rect">
            <a:avLst/>
          </a:prstGeom>
        </p:spPr>
      </p:pic>
    </p:spTree>
    <p:extLst>
      <p:ext uri="{BB962C8B-B14F-4D97-AF65-F5344CB8AC3E}">
        <p14:creationId xmlns:p14="http://schemas.microsoft.com/office/powerpoint/2010/main" val="374596490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51195-621E-7D37-2E04-61C01BDC2639}"/>
            </a:ext>
          </a:extLst>
        </p:cNvPr>
        <p:cNvGrpSpPr/>
        <p:nvPr/>
      </p:nvGrpSpPr>
      <p:grpSpPr>
        <a:xfrm>
          <a:off x="0" y="0"/>
          <a:ext cx="0" cy="0"/>
          <a:chOff x="0" y="0"/>
          <a:chExt cx="0" cy="0"/>
        </a:xfrm>
      </p:grpSpPr>
      <p:sp>
        <p:nvSpPr>
          <p:cNvPr id="2" name="Content Placeholder 11">
            <a:extLst>
              <a:ext uri="{FF2B5EF4-FFF2-40B4-BE49-F238E27FC236}">
                <a16:creationId xmlns:a16="http://schemas.microsoft.com/office/drawing/2014/main" id="{7A5BE630-9D1F-2CDF-F678-8EC9CDE094FA}"/>
              </a:ext>
            </a:extLst>
          </p:cNvPr>
          <p:cNvSpPr>
            <a:spLocks noGrp="1"/>
          </p:cNvSpPr>
          <p:nvPr>
            <p:ph sz="quarter" idx="14"/>
          </p:nvPr>
        </p:nvSpPr>
        <p:spPr>
          <a:xfrm>
            <a:off x="457201" y="1017648"/>
            <a:ext cx="3197942" cy="2560638"/>
          </a:xfrm>
        </p:spPr>
        <p:txBody>
          <a:bodyPr/>
          <a:lstStyle/>
          <a:p>
            <a:pPr marL="0" indent="0">
              <a:buNone/>
            </a:pPr>
            <a:r>
              <a:rPr lang="en-US" dirty="0"/>
              <a:t>Work Platforms </a:t>
            </a:r>
          </a:p>
          <a:p>
            <a:r>
              <a:rPr lang="en-US" dirty="0"/>
              <a:t>Used to raise employees</a:t>
            </a:r>
          </a:p>
          <a:p>
            <a:r>
              <a:rPr lang="en-US" dirty="0"/>
              <a:t>Must be designed and certified by manufacturer or professional engineer</a:t>
            </a:r>
          </a:p>
          <a:p>
            <a:r>
              <a:rPr lang="en-US" dirty="0"/>
              <a:t>Securely attached to the forks</a:t>
            </a:r>
          </a:p>
        </p:txBody>
      </p:sp>
      <p:sp>
        <p:nvSpPr>
          <p:cNvPr id="6" name="Text Placeholder 5">
            <a:extLst>
              <a:ext uri="{FF2B5EF4-FFF2-40B4-BE49-F238E27FC236}">
                <a16:creationId xmlns:a16="http://schemas.microsoft.com/office/drawing/2014/main" id="{1AC8A4E0-2004-DBDC-E38C-974EBB321AD1}"/>
              </a:ext>
            </a:extLst>
          </p:cNvPr>
          <p:cNvSpPr>
            <a:spLocks noGrp="1"/>
          </p:cNvSpPr>
          <p:nvPr>
            <p:ph type="body" sz="quarter" idx="12"/>
          </p:nvPr>
        </p:nvSpPr>
        <p:spPr>
          <a:xfrm>
            <a:off x="457200" y="457200"/>
            <a:ext cx="8229600" cy="387798"/>
          </a:xfrm>
        </p:spPr>
        <p:txBody>
          <a:bodyPr/>
          <a:lstStyle/>
          <a:p>
            <a:r>
              <a:rPr lang="en-US" dirty="0"/>
              <a:t>Forklift Attachment Safety </a:t>
            </a:r>
          </a:p>
        </p:txBody>
      </p:sp>
      <p:pic>
        <p:nvPicPr>
          <p:cNvPr id="4" name="Picture 3">
            <a:extLst>
              <a:ext uri="{FF2B5EF4-FFF2-40B4-BE49-F238E27FC236}">
                <a16:creationId xmlns:a16="http://schemas.microsoft.com/office/drawing/2014/main" id="{F4099246-A58D-FAA7-D70E-46DB5E7AFC7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168812" y="1267831"/>
            <a:ext cx="1551313" cy="1553748"/>
          </a:xfrm>
          <a:prstGeom prst="rect">
            <a:avLst/>
          </a:prstGeom>
        </p:spPr>
      </p:pic>
      <p:sp>
        <p:nvSpPr>
          <p:cNvPr id="5" name="Content Placeholder 11">
            <a:extLst>
              <a:ext uri="{FF2B5EF4-FFF2-40B4-BE49-F238E27FC236}">
                <a16:creationId xmlns:a16="http://schemas.microsoft.com/office/drawing/2014/main" id="{068C2636-C0DC-1C75-1D40-3F528E4AB9BD}"/>
              </a:ext>
            </a:extLst>
          </p:cNvPr>
          <p:cNvSpPr txBox="1">
            <a:spLocks/>
          </p:cNvSpPr>
          <p:nvPr/>
        </p:nvSpPr>
        <p:spPr>
          <a:xfrm>
            <a:off x="3984200" y="1017648"/>
            <a:ext cx="3197942" cy="2560638"/>
          </a:xfrm>
          <a:prstGeom prst="rect">
            <a:avLst/>
          </a:prstGeom>
        </p:spPr>
        <p:txBody>
          <a:bodyPr lIns="0" tIns="0" rIns="0" bIns="0"/>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000" kern="1200">
                <a:solidFill>
                  <a:schemeClr val="accent5"/>
                </a:solidFill>
                <a:latin typeface="+mn-lt"/>
                <a:ea typeface="+mn-ea"/>
                <a:cs typeface="+mn-cs"/>
              </a:defRPr>
            </a:lvl1pPr>
            <a:lvl2pPr marL="514350" indent="-171450" algn="l" defTabSz="685800" rtl="0" eaLnBrk="1" latinLnBrk="0" hangingPunct="1">
              <a:lnSpc>
                <a:spcPct val="90000"/>
              </a:lnSpc>
              <a:spcBef>
                <a:spcPts val="375"/>
              </a:spcBef>
              <a:buClr>
                <a:schemeClr val="accent3"/>
              </a:buClr>
              <a:buFont typeface="Arial" panose="020B0604020202020204" pitchFamily="34" charset="0"/>
              <a:buChar char="•"/>
              <a:defRPr sz="1600" kern="1200">
                <a:solidFill>
                  <a:schemeClr val="accent5"/>
                </a:solidFill>
                <a:latin typeface="+mn-lt"/>
                <a:ea typeface="+mn-ea"/>
                <a:cs typeface="+mn-cs"/>
              </a:defRPr>
            </a:lvl2pPr>
            <a:lvl3pPr marL="857250" indent="-171450" algn="l" defTabSz="685800" rtl="0" eaLnBrk="1" latinLnBrk="0" hangingPunct="1">
              <a:lnSpc>
                <a:spcPct val="90000"/>
              </a:lnSpc>
              <a:spcBef>
                <a:spcPts val="375"/>
              </a:spcBef>
              <a:buClr>
                <a:schemeClr val="accent3"/>
              </a:buClr>
              <a:buFont typeface="Arial" panose="020B0604020202020204" pitchFamily="34" charset="0"/>
              <a:buChar char="•"/>
              <a:defRPr sz="1400" kern="1200">
                <a:solidFill>
                  <a:schemeClr val="accent5"/>
                </a:solidFill>
                <a:latin typeface="+mn-lt"/>
                <a:ea typeface="+mn-ea"/>
                <a:cs typeface="+mn-cs"/>
              </a:defRPr>
            </a:lvl3pPr>
            <a:lvl4pPr marL="1200150" indent="-171450" algn="l" defTabSz="685800" rtl="0" eaLnBrk="1" latinLnBrk="0" hangingPunct="1">
              <a:lnSpc>
                <a:spcPct val="90000"/>
              </a:lnSpc>
              <a:spcBef>
                <a:spcPts val="375"/>
              </a:spcBef>
              <a:buClr>
                <a:schemeClr val="accent3"/>
              </a:buClr>
              <a:buFont typeface="Arial" panose="020B0604020202020204" pitchFamily="34" charset="0"/>
              <a:buChar char="•"/>
              <a:defRPr sz="1200" kern="1200">
                <a:solidFill>
                  <a:schemeClr val="accent5"/>
                </a:solidFill>
                <a:latin typeface="+mn-lt"/>
                <a:ea typeface="+mn-ea"/>
                <a:cs typeface="+mn-cs"/>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2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dirty="0"/>
              <a:t>Must be equipped with:</a:t>
            </a:r>
          </a:p>
          <a:p>
            <a:r>
              <a:rPr lang="en-US" dirty="0"/>
              <a:t>Guardrails</a:t>
            </a:r>
          </a:p>
          <a:p>
            <a:r>
              <a:rPr lang="en-US" dirty="0"/>
              <a:t>Fall protection</a:t>
            </a:r>
          </a:p>
          <a:p>
            <a:r>
              <a:rPr lang="en-US" dirty="0"/>
              <a:t>Signs showing capacity</a:t>
            </a:r>
          </a:p>
          <a:p>
            <a:pPr marL="0" indent="0">
              <a:buFont typeface="Arial" panose="020B0604020202020204" pitchFamily="34" charset="0"/>
              <a:buNone/>
            </a:pPr>
            <a:r>
              <a:rPr lang="en-US" dirty="0"/>
              <a:t>The operator must remain at the controls at all times </a:t>
            </a:r>
          </a:p>
        </p:txBody>
      </p:sp>
      <p:sp>
        <p:nvSpPr>
          <p:cNvPr id="9" name="TextBox 8">
            <a:extLst>
              <a:ext uri="{FF2B5EF4-FFF2-40B4-BE49-F238E27FC236}">
                <a16:creationId xmlns:a16="http://schemas.microsoft.com/office/drawing/2014/main" id="{2835F6D1-BB6A-3B1D-5989-08629E2550DC}"/>
              </a:ext>
            </a:extLst>
          </p:cNvPr>
          <p:cNvSpPr txBox="1"/>
          <p:nvPr/>
        </p:nvSpPr>
        <p:spPr>
          <a:xfrm>
            <a:off x="928827" y="3536774"/>
            <a:ext cx="5707626" cy="369332"/>
          </a:xfrm>
          <a:prstGeom prst="rect">
            <a:avLst/>
          </a:prstGeom>
          <a:noFill/>
        </p:spPr>
        <p:txBody>
          <a:bodyPr wrap="square">
            <a:spAutoFit/>
          </a:bodyPr>
          <a:lstStyle/>
          <a:p>
            <a:r>
              <a:rPr lang="en-US" dirty="0"/>
              <a:t>Always exit the work platform before moving the forklift. </a:t>
            </a:r>
          </a:p>
        </p:txBody>
      </p:sp>
      <p:pic>
        <p:nvPicPr>
          <p:cNvPr id="12" name="Graphic 11" descr="Warning with solid fill">
            <a:extLst>
              <a:ext uri="{FF2B5EF4-FFF2-40B4-BE49-F238E27FC236}">
                <a16:creationId xmlns:a16="http://schemas.microsoft.com/office/drawing/2014/main" id="{EA9631EE-4A83-395F-38DB-CB6558ADCD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7201" y="3456286"/>
            <a:ext cx="589300" cy="589300"/>
          </a:xfrm>
          <a:prstGeom prst="rect">
            <a:avLst/>
          </a:prstGeom>
        </p:spPr>
      </p:pic>
    </p:spTree>
    <p:extLst>
      <p:ext uri="{BB962C8B-B14F-4D97-AF65-F5344CB8AC3E}">
        <p14:creationId xmlns:p14="http://schemas.microsoft.com/office/powerpoint/2010/main" val="84121845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086B5-458B-8B63-5540-C620B5DAAB78}"/>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B54FA7F-9CC7-1F44-4A9B-3C0C55EBA2EC}"/>
              </a:ext>
            </a:extLst>
          </p:cNvPr>
          <p:cNvSpPr>
            <a:spLocks noGrp="1"/>
          </p:cNvSpPr>
          <p:nvPr>
            <p:ph sz="quarter" idx="14"/>
          </p:nvPr>
        </p:nvSpPr>
        <p:spPr>
          <a:xfrm>
            <a:off x="117988" y="993675"/>
            <a:ext cx="5707624" cy="3156150"/>
          </a:xfrm>
        </p:spPr>
        <p:txBody>
          <a:bodyPr/>
          <a:lstStyle/>
          <a:p>
            <a:r>
              <a:rPr lang="en-US" dirty="0"/>
              <a:t>The forklift operator evaluation is required by OSHA.</a:t>
            </a:r>
          </a:p>
          <a:p>
            <a:r>
              <a:rPr lang="en-US" dirty="0"/>
              <a:t>Evaluation will help us identify deficiencies and opportunities.  </a:t>
            </a:r>
          </a:p>
          <a:p>
            <a:r>
              <a:rPr lang="en-US" dirty="0"/>
              <a:t>Evaluation will be conducted by qualified person with experience operating forklifts. </a:t>
            </a:r>
          </a:p>
          <a:p>
            <a:r>
              <a:rPr lang="en-US" dirty="0"/>
              <a:t>Operator will be observed performing normal forklift duties in their work environment.</a:t>
            </a:r>
          </a:p>
          <a:p>
            <a:r>
              <a:rPr lang="en-US" dirty="0"/>
              <a:t>Evaluation will help us determine if refresher training is needed.</a:t>
            </a:r>
          </a:p>
        </p:txBody>
      </p:sp>
      <p:sp>
        <p:nvSpPr>
          <p:cNvPr id="6" name="Text Placeholder 5">
            <a:extLst>
              <a:ext uri="{FF2B5EF4-FFF2-40B4-BE49-F238E27FC236}">
                <a16:creationId xmlns:a16="http://schemas.microsoft.com/office/drawing/2014/main" id="{C7BE73EF-2337-FE37-6F1D-7F353D858C06}"/>
              </a:ext>
            </a:extLst>
          </p:cNvPr>
          <p:cNvSpPr>
            <a:spLocks noGrp="1"/>
          </p:cNvSpPr>
          <p:nvPr>
            <p:ph type="body" sz="quarter" idx="12"/>
          </p:nvPr>
        </p:nvSpPr>
        <p:spPr>
          <a:xfrm>
            <a:off x="162239" y="457200"/>
            <a:ext cx="8229600" cy="387798"/>
          </a:xfrm>
        </p:spPr>
        <p:txBody>
          <a:bodyPr/>
          <a:lstStyle/>
          <a:p>
            <a:r>
              <a:rPr lang="en-US" dirty="0"/>
              <a:t>Forklift Operator Evaluation</a:t>
            </a:r>
          </a:p>
        </p:txBody>
      </p:sp>
      <p:pic>
        <p:nvPicPr>
          <p:cNvPr id="8" name="Picture 7">
            <a:extLst>
              <a:ext uri="{FF2B5EF4-FFF2-40B4-BE49-F238E27FC236}">
                <a16:creationId xmlns:a16="http://schemas.microsoft.com/office/drawing/2014/main" id="{4636B85B-42E4-7576-69BF-C642ED02AF11}"/>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5938402" y="1194624"/>
            <a:ext cx="3087610" cy="2082649"/>
          </a:xfrm>
          <a:prstGeom prst="rect">
            <a:avLst/>
          </a:prstGeom>
        </p:spPr>
      </p:pic>
    </p:spTree>
    <p:extLst>
      <p:ext uri="{BB962C8B-B14F-4D97-AF65-F5344CB8AC3E}">
        <p14:creationId xmlns:p14="http://schemas.microsoft.com/office/powerpoint/2010/main" val="90781977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FE6F7-3604-2614-0EE2-1C9DB0C856AE}"/>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3E71907C-39FB-D4DD-C236-5252D669E9F7}"/>
              </a:ext>
            </a:extLst>
          </p:cNvPr>
          <p:cNvSpPr>
            <a:spLocks noGrp="1"/>
          </p:cNvSpPr>
          <p:nvPr>
            <p:ph type="body" sz="quarter" idx="12"/>
          </p:nvPr>
        </p:nvSpPr>
        <p:spPr>
          <a:xfrm>
            <a:off x="457200" y="457200"/>
            <a:ext cx="8229600" cy="387798"/>
          </a:xfrm>
        </p:spPr>
        <p:txBody>
          <a:bodyPr/>
          <a:lstStyle/>
          <a:p>
            <a:r>
              <a:rPr lang="en-US" dirty="0"/>
              <a:t>Forklift Operator Evaluation Form </a:t>
            </a:r>
          </a:p>
        </p:txBody>
      </p:sp>
      <p:pic>
        <p:nvPicPr>
          <p:cNvPr id="5" name="Picture 4">
            <a:extLst>
              <a:ext uri="{FF2B5EF4-FFF2-40B4-BE49-F238E27FC236}">
                <a16:creationId xmlns:a16="http://schemas.microsoft.com/office/drawing/2014/main" id="{D56092F9-0FDB-9B20-DAFF-AFD98065E423}"/>
              </a:ext>
            </a:extLst>
          </p:cNvPr>
          <p:cNvPicPr>
            <a:picLocks noChangeAspect="1"/>
          </p:cNvPicPr>
          <p:nvPr/>
        </p:nvPicPr>
        <p:blipFill>
          <a:blip r:embed="rId3"/>
          <a:stretch>
            <a:fillRect/>
          </a:stretch>
        </p:blipFill>
        <p:spPr>
          <a:xfrm>
            <a:off x="3400449" y="1053630"/>
            <a:ext cx="2343102" cy="3036239"/>
          </a:xfrm>
          <a:prstGeom prst="rect">
            <a:avLst/>
          </a:prstGeom>
        </p:spPr>
      </p:pic>
    </p:spTree>
    <p:extLst>
      <p:ext uri="{BB962C8B-B14F-4D97-AF65-F5344CB8AC3E}">
        <p14:creationId xmlns:p14="http://schemas.microsoft.com/office/powerpoint/2010/main" val="21299058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4D256-3B32-0A32-65A9-44F14F275489}"/>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FBEF9B7-CA68-2BBE-2FB7-5B11D3EF7CAD}"/>
              </a:ext>
            </a:extLst>
          </p:cNvPr>
          <p:cNvSpPr>
            <a:spLocks noGrp="1"/>
          </p:cNvSpPr>
          <p:nvPr>
            <p:ph sz="quarter" idx="14"/>
          </p:nvPr>
        </p:nvSpPr>
        <p:spPr>
          <a:xfrm>
            <a:off x="457200" y="1077138"/>
            <a:ext cx="8229600" cy="2710062"/>
          </a:xfrm>
        </p:spPr>
        <p:txBody>
          <a:bodyPr/>
          <a:lstStyle/>
          <a:p>
            <a:pPr marL="0" indent="0">
              <a:buNone/>
            </a:pPr>
            <a:r>
              <a:rPr lang="en-US" dirty="0">
                <a:solidFill>
                  <a:srgbClr val="00416B"/>
                </a:solidFill>
              </a:rPr>
              <a:t>What does certification mean? </a:t>
            </a:r>
            <a:br>
              <a:rPr lang="en-US" sz="1800" dirty="0"/>
            </a:br>
            <a:endParaRPr lang="en-US" sz="1800" dirty="0"/>
          </a:p>
          <a:p>
            <a:pPr marL="0" indent="0">
              <a:buNone/>
            </a:pPr>
            <a:r>
              <a:rPr lang="en-US" sz="1800" dirty="0"/>
              <a:t>Employer is certifying that each operator…</a:t>
            </a:r>
          </a:p>
          <a:p>
            <a:r>
              <a:rPr lang="en-US" sz="1800" dirty="0"/>
              <a:t>Has received required safety training</a:t>
            </a:r>
          </a:p>
          <a:p>
            <a:r>
              <a:rPr lang="en-US" sz="1800" dirty="0"/>
              <a:t>Has been evaluated</a:t>
            </a:r>
          </a:p>
          <a:p>
            <a:r>
              <a:rPr lang="en-US" sz="1800" dirty="0"/>
              <a:t>Has demonstrated competency</a:t>
            </a:r>
          </a:p>
        </p:txBody>
      </p:sp>
      <p:sp>
        <p:nvSpPr>
          <p:cNvPr id="6" name="Text Placeholder 5">
            <a:extLst>
              <a:ext uri="{FF2B5EF4-FFF2-40B4-BE49-F238E27FC236}">
                <a16:creationId xmlns:a16="http://schemas.microsoft.com/office/drawing/2014/main" id="{1B27B9E2-9B7C-CECE-8509-D665D13C2D4E}"/>
              </a:ext>
            </a:extLst>
          </p:cNvPr>
          <p:cNvSpPr>
            <a:spLocks noGrp="1"/>
          </p:cNvSpPr>
          <p:nvPr>
            <p:ph type="body" sz="quarter" idx="12"/>
          </p:nvPr>
        </p:nvSpPr>
        <p:spPr>
          <a:xfrm>
            <a:off x="457200" y="457200"/>
            <a:ext cx="8229600" cy="387350"/>
          </a:xfrm>
        </p:spPr>
        <p:txBody>
          <a:bodyPr/>
          <a:lstStyle/>
          <a:p>
            <a:r>
              <a:rPr lang="en-US" dirty="0"/>
              <a:t>OSHA Employer Training Requirements</a:t>
            </a:r>
          </a:p>
        </p:txBody>
      </p:sp>
    </p:spTree>
    <p:extLst>
      <p:ext uri="{BB962C8B-B14F-4D97-AF65-F5344CB8AC3E}">
        <p14:creationId xmlns:p14="http://schemas.microsoft.com/office/powerpoint/2010/main" val="38008239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672591-BED6-7A91-8D12-D5C7D51CEDBC}"/>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C850CF59-F1BF-DE1A-B3CC-5BFEA3DC72C8}"/>
              </a:ext>
            </a:extLst>
          </p:cNvPr>
          <p:cNvSpPr>
            <a:spLocks noGrp="1"/>
          </p:cNvSpPr>
          <p:nvPr>
            <p:ph type="body" sz="quarter" idx="12"/>
          </p:nvPr>
        </p:nvSpPr>
        <p:spPr>
          <a:xfrm>
            <a:off x="457200" y="457200"/>
            <a:ext cx="8229600" cy="387798"/>
          </a:xfrm>
        </p:spPr>
        <p:txBody>
          <a:bodyPr/>
          <a:lstStyle/>
          <a:p>
            <a:r>
              <a:rPr lang="en-US" dirty="0"/>
              <a:t>Watch Forklift Operator Safety Video </a:t>
            </a:r>
          </a:p>
        </p:txBody>
      </p:sp>
      <p:pic>
        <p:nvPicPr>
          <p:cNvPr id="8" name="Picture 7">
            <a:hlinkClick r:id="rId3"/>
            <a:extLst>
              <a:ext uri="{FF2B5EF4-FFF2-40B4-BE49-F238E27FC236}">
                <a16:creationId xmlns:a16="http://schemas.microsoft.com/office/drawing/2014/main" id="{2EC56F6F-4CD8-2BD4-7252-39212FF4FF9B}"/>
              </a:ext>
            </a:extLst>
          </p:cNvPr>
          <p:cNvPicPr>
            <a:picLocks noChangeAspect="1"/>
          </p:cNvPicPr>
          <p:nvPr/>
        </p:nvPicPr>
        <p:blipFill>
          <a:blip r:embed="rId4"/>
          <a:stretch>
            <a:fillRect/>
          </a:stretch>
        </p:blipFill>
        <p:spPr>
          <a:xfrm>
            <a:off x="2512306" y="1143783"/>
            <a:ext cx="4119387" cy="3023211"/>
          </a:xfrm>
          <a:prstGeom prst="rect">
            <a:avLst/>
          </a:prstGeom>
        </p:spPr>
      </p:pic>
      <p:pic>
        <p:nvPicPr>
          <p:cNvPr id="10" name="Picture 9">
            <a:hlinkClick r:id="rId3"/>
            <a:extLst>
              <a:ext uri="{FF2B5EF4-FFF2-40B4-BE49-F238E27FC236}">
                <a16:creationId xmlns:a16="http://schemas.microsoft.com/office/drawing/2014/main" id="{7ABD025B-C10F-ECC4-E475-1DCC48C2E99F}"/>
              </a:ext>
            </a:extLst>
          </p:cNvPr>
          <p:cNvPicPr>
            <a:picLocks noChangeAspect="1"/>
          </p:cNvPicPr>
          <p:nvPr/>
        </p:nvPicPr>
        <p:blipFill>
          <a:blip r:embed="rId5"/>
          <a:stretch>
            <a:fillRect/>
          </a:stretch>
        </p:blipFill>
        <p:spPr>
          <a:xfrm>
            <a:off x="3960141" y="2043530"/>
            <a:ext cx="1223715" cy="1223715"/>
          </a:xfrm>
          <a:prstGeom prst="rect">
            <a:avLst/>
          </a:prstGeom>
        </p:spPr>
      </p:pic>
    </p:spTree>
    <p:extLst>
      <p:ext uri="{BB962C8B-B14F-4D97-AF65-F5344CB8AC3E}">
        <p14:creationId xmlns:p14="http://schemas.microsoft.com/office/powerpoint/2010/main" val="71066864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2C50B-BA33-D168-BB2D-FF2FEDFFC781}"/>
            </a:ext>
          </a:extLst>
        </p:cNvPr>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C25F3391-1F77-D9EC-3CE9-99BA1EE1023A}"/>
              </a:ext>
            </a:extLst>
          </p:cNvPr>
          <p:cNvPicPr>
            <a:picLocks noGrp="1" noChangeAspect="1"/>
          </p:cNvPicPr>
          <p:nvPr>
            <p:ph type="pic" sz="quarter" idx="10"/>
          </p:nvPr>
        </p:nvPicPr>
        <p:blipFill>
          <a:blip r:embed="rId3"/>
          <a:srcRect t="20256" b="20256"/>
          <a:stretch/>
        </p:blipFill>
        <p:spPr/>
      </p:pic>
      <p:sp>
        <p:nvSpPr>
          <p:cNvPr id="28" name="Text Placeholder 27">
            <a:extLst>
              <a:ext uri="{FF2B5EF4-FFF2-40B4-BE49-F238E27FC236}">
                <a16:creationId xmlns:a16="http://schemas.microsoft.com/office/drawing/2014/main" id="{515678A9-4327-8CA4-7C23-1D8BAD447955}"/>
              </a:ext>
            </a:extLst>
          </p:cNvPr>
          <p:cNvSpPr>
            <a:spLocks noGrp="1"/>
          </p:cNvSpPr>
          <p:nvPr>
            <p:ph type="body" sz="quarter" idx="11"/>
          </p:nvPr>
        </p:nvSpPr>
        <p:spPr/>
        <p:txBody>
          <a:bodyPr/>
          <a:lstStyle/>
          <a:p>
            <a:r>
              <a:rPr lang="en-US" dirty="0"/>
              <a:t>QUESTIONS?</a:t>
            </a:r>
          </a:p>
        </p:txBody>
      </p:sp>
      <p:pic>
        <p:nvPicPr>
          <p:cNvPr id="2" name="Picture 68">
            <a:extLst>
              <a:ext uri="{FF2B5EF4-FFF2-40B4-BE49-F238E27FC236}">
                <a16:creationId xmlns:a16="http://schemas.microsoft.com/office/drawing/2014/main" id="{49545B6A-84D7-BD11-4119-2211E6373AC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395016" y="304994"/>
            <a:ext cx="1436988" cy="597837"/>
          </a:xfrm>
          <a:prstGeom prst="rect">
            <a:avLst/>
          </a:prstGeom>
          <a:effectLst>
            <a:outerShdw blurRad="136148" dir="5400000" algn="ctr" rotWithShape="0">
              <a:schemeClr val="tx1">
                <a:alpha val="50088"/>
              </a:schemeClr>
            </a:outerShdw>
          </a:effectLst>
        </p:spPr>
      </p:pic>
    </p:spTree>
    <p:extLst>
      <p:ext uri="{BB962C8B-B14F-4D97-AF65-F5344CB8AC3E}">
        <p14:creationId xmlns:p14="http://schemas.microsoft.com/office/powerpoint/2010/main" val="57530283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0222B-62D0-22F5-A8D1-E083666F2E0D}"/>
            </a:ext>
          </a:extLst>
        </p:cNvPr>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8713A6A5-487B-FDD1-AF36-0B16D9BA9FE7}"/>
              </a:ext>
            </a:extLst>
          </p:cNvPr>
          <p:cNvPicPr>
            <a:picLocks noGrp="1" noChangeAspect="1"/>
          </p:cNvPicPr>
          <p:nvPr>
            <p:ph type="pic" sz="quarter" idx="10"/>
          </p:nvPr>
        </p:nvPicPr>
        <p:blipFill>
          <a:blip r:embed="rId3"/>
          <a:srcRect t="20251" b="20251"/>
          <a:stretch/>
        </p:blipFill>
        <p:spPr/>
      </p:pic>
      <p:sp>
        <p:nvSpPr>
          <p:cNvPr id="6" name="Text Placeholder 5">
            <a:extLst>
              <a:ext uri="{FF2B5EF4-FFF2-40B4-BE49-F238E27FC236}">
                <a16:creationId xmlns:a16="http://schemas.microsoft.com/office/drawing/2014/main" id="{932F5235-67C3-C2EC-02E5-1E5D5117363F}"/>
              </a:ext>
            </a:extLst>
          </p:cNvPr>
          <p:cNvSpPr>
            <a:spLocks noGrp="1"/>
          </p:cNvSpPr>
          <p:nvPr>
            <p:ph type="body" sz="quarter" idx="13"/>
          </p:nvPr>
        </p:nvSpPr>
        <p:spPr/>
        <p:txBody>
          <a:bodyPr/>
          <a:lstStyle/>
          <a:p>
            <a:r>
              <a:rPr lang="en-US" dirty="0"/>
              <a:t>Instructor Phone Number | </a:t>
            </a:r>
            <a:r>
              <a:rPr lang="en-US"/>
              <a:t>Instructor E-mail Address</a:t>
            </a:r>
          </a:p>
        </p:txBody>
      </p:sp>
      <p:sp>
        <p:nvSpPr>
          <p:cNvPr id="5" name="Text Placeholder 4">
            <a:extLst>
              <a:ext uri="{FF2B5EF4-FFF2-40B4-BE49-F238E27FC236}">
                <a16:creationId xmlns:a16="http://schemas.microsoft.com/office/drawing/2014/main" id="{DECF995B-6AC3-4827-5F78-F7AEC11FD040}"/>
              </a:ext>
            </a:extLst>
          </p:cNvPr>
          <p:cNvSpPr>
            <a:spLocks noGrp="1"/>
          </p:cNvSpPr>
          <p:nvPr>
            <p:ph type="body" sz="quarter" idx="12"/>
          </p:nvPr>
        </p:nvSpPr>
        <p:spPr/>
        <p:txBody>
          <a:bodyPr/>
          <a:lstStyle/>
          <a:p>
            <a:r>
              <a:rPr lang="en-US" dirty="0"/>
              <a:t>Instructor Name</a:t>
            </a:r>
          </a:p>
        </p:txBody>
      </p:sp>
      <p:sp>
        <p:nvSpPr>
          <p:cNvPr id="28" name="Text Placeholder 27">
            <a:extLst>
              <a:ext uri="{FF2B5EF4-FFF2-40B4-BE49-F238E27FC236}">
                <a16:creationId xmlns:a16="http://schemas.microsoft.com/office/drawing/2014/main" id="{749F1519-32DA-07F5-CE97-8DDE931AA03D}"/>
              </a:ext>
            </a:extLst>
          </p:cNvPr>
          <p:cNvSpPr>
            <a:spLocks noGrp="1"/>
          </p:cNvSpPr>
          <p:nvPr>
            <p:ph type="body" sz="quarter" idx="11"/>
          </p:nvPr>
        </p:nvSpPr>
        <p:spPr/>
        <p:txBody>
          <a:bodyPr/>
          <a:lstStyle/>
          <a:p>
            <a:r>
              <a:rPr lang="en-US" dirty="0"/>
              <a:t>THANK YOU!</a:t>
            </a:r>
          </a:p>
        </p:txBody>
      </p:sp>
      <p:pic>
        <p:nvPicPr>
          <p:cNvPr id="2" name="Picture 68">
            <a:extLst>
              <a:ext uri="{FF2B5EF4-FFF2-40B4-BE49-F238E27FC236}">
                <a16:creationId xmlns:a16="http://schemas.microsoft.com/office/drawing/2014/main" id="{6C9E0803-AC58-1C19-D948-BF7090EB3439}"/>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395016" y="304994"/>
            <a:ext cx="1436988" cy="597837"/>
          </a:xfrm>
          <a:prstGeom prst="rect">
            <a:avLst/>
          </a:prstGeom>
          <a:effectLst>
            <a:outerShdw blurRad="136148" dir="5400000" algn="ctr" rotWithShape="0">
              <a:schemeClr val="tx1">
                <a:alpha val="50088"/>
              </a:schemeClr>
            </a:outerShdw>
          </a:effectLst>
        </p:spPr>
      </p:pic>
    </p:spTree>
    <p:extLst>
      <p:ext uri="{BB962C8B-B14F-4D97-AF65-F5344CB8AC3E}">
        <p14:creationId xmlns:p14="http://schemas.microsoft.com/office/powerpoint/2010/main" val="160500224"/>
      </p:ext>
    </p:extLst>
  </p:cSld>
  <p:clrMapOvr>
    <a:masterClrMapping/>
  </p:clrMapOvr>
</p:sld>
</file>

<file path=ppt/theme/theme1.xml><?xml version="1.0" encoding="utf-8"?>
<a:theme xmlns:a="http://schemas.openxmlformats.org/drawingml/2006/main" name="ICW Group">
  <a:themeElements>
    <a:clrScheme name="ICW Group 1">
      <a:dk1>
        <a:srgbClr val="000000"/>
      </a:dk1>
      <a:lt1>
        <a:srgbClr val="FFFFFF"/>
      </a:lt1>
      <a:dk2>
        <a:srgbClr val="00416B"/>
      </a:dk2>
      <a:lt2>
        <a:srgbClr val="E6E2E7"/>
      </a:lt2>
      <a:accent1>
        <a:srgbClr val="009BDF"/>
      </a:accent1>
      <a:accent2>
        <a:srgbClr val="F6A800"/>
      </a:accent2>
      <a:accent3>
        <a:srgbClr val="DC6016"/>
      </a:accent3>
      <a:accent4>
        <a:srgbClr val="7C868D"/>
      </a:accent4>
      <a:accent5>
        <a:srgbClr val="373A36"/>
      </a:accent5>
      <a:accent6>
        <a:srgbClr val="0076A9"/>
      </a:accent6>
      <a:hlink>
        <a:srgbClr val="009BDF"/>
      </a:hlink>
      <a:folHlink>
        <a:srgbClr val="0076A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ICW_RM_Protecting_Aging_Workforce_A050123" id="{3933A9D3-81F8-194D-8795-9EA5E06CA39D}" vid="{8E59A4FA-38F3-4D41-90B0-3A5C2DCA30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enutzerdefiniert 2">
    <a:dk1>
      <a:sysClr val="windowText" lastClr="000000"/>
    </a:dk1>
    <a:lt1>
      <a:sysClr val="window" lastClr="FFFFFF"/>
    </a:lt1>
    <a:dk2>
      <a:srgbClr val="2C3E50"/>
    </a:dk2>
    <a:lt2>
      <a:srgbClr val="FFFFFF"/>
    </a:lt2>
    <a:accent1>
      <a:srgbClr val="3498DB"/>
    </a:accent1>
    <a:accent2>
      <a:srgbClr val="C8303F"/>
    </a:accent2>
    <a:accent3>
      <a:srgbClr val="9BBB59"/>
    </a:accent3>
    <a:accent4>
      <a:srgbClr val="FFC000"/>
    </a:accent4>
    <a:accent5>
      <a:srgbClr val="814993"/>
    </a:accent5>
    <a:accent6>
      <a:srgbClr val="45B1CB"/>
    </a:accent6>
    <a:hlink>
      <a:srgbClr val="7F7F7F"/>
    </a:hlink>
    <a:folHlink>
      <a:srgbClr val="7F7F7F"/>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38eb569-acfa-4571-97d2-3cb0564f73f5">
      <Terms xmlns="http://schemas.microsoft.com/office/infopath/2007/PartnerControls"/>
    </lcf76f155ced4ddcb4097134ff3c332f>
    <TaxCatchAll xmlns="20af68c8-ff48-4550-bd41-bcd5dec3e7b6" xsi:nil="true"/>
    <ValidationRMS xmlns="538eb569-acfa-4571-97d2-3cb0564f73f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15A6C42BF28AB4888FFEDFE1D2AF45C" ma:contentTypeVersion="12" ma:contentTypeDescription="Create a new document." ma:contentTypeScope="" ma:versionID="a2365f5fa42ef79739ba09f4cea4fad6">
  <xsd:schema xmlns:xsd="http://www.w3.org/2001/XMLSchema" xmlns:xs="http://www.w3.org/2001/XMLSchema" xmlns:p="http://schemas.microsoft.com/office/2006/metadata/properties" xmlns:ns2="538eb569-acfa-4571-97d2-3cb0564f73f5" xmlns:ns3="20af68c8-ff48-4550-bd41-bcd5dec3e7b6" targetNamespace="http://schemas.microsoft.com/office/2006/metadata/properties" ma:root="true" ma:fieldsID="2c2019a1dc70bd20a138731b4459465b" ns2:_="" ns3:_="">
    <xsd:import namespace="538eb569-acfa-4571-97d2-3cb0564f73f5"/>
    <xsd:import namespace="20af68c8-ff48-4550-bd41-bcd5dec3e7b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ValidationRM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8eb569-acfa-4571-97d2-3cb0564f73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f9e2aad-f477-4bcc-b0df-027624313676"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ValidationRMS" ma:index="19" nillable="true" ma:displayName="Validation RMS" ma:format="Dropdown" ma:internalName="ValidationRMS">
      <xsd:simpleType>
        <xsd:restriction base="dms:Choice">
          <xsd:enumeration value="Done"/>
          <xsd:enumeration value="In Progress"/>
        </xsd:restriction>
      </xsd:simpleType>
    </xsd:element>
  </xsd:schema>
  <xsd:schema xmlns:xsd="http://www.w3.org/2001/XMLSchema" xmlns:xs="http://www.w3.org/2001/XMLSchema" xmlns:dms="http://schemas.microsoft.com/office/2006/documentManagement/types" xmlns:pc="http://schemas.microsoft.com/office/infopath/2007/PartnerControls" targetNamespace="20af68c8-ff48-4550-bd41-bcd5dec3e7b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4f0604b-1725-41d6-8864-b9a90765e7b5}" ma:internalName="TaxCatchAll" ma:showField="CatchAllData" ma:web="20af68c8-ff48-4550-bd41-bcd5dec3e7b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A83AB72-97DF-459F-AE28-AC78166E6620}">
  <ds:schemaRefs>
    <ds:schemaRef ds:uri="http://schemas.microsoft.com/office/2006/metadata/properties"/>
    <ds:schemaRef ds:uri="http://schemas.microsoft.com/office/infopath/2007/PartnerControls"/>
    <ds:schemaRef ds:uri="538eb569-acfa-4571-97d2-3cb0564f73f5"/>
    <ds:schemaRef ds:uri="20af68c8-ff48-4550-bd41-bcd5dec3e7b6"/>
  </ds:schemaRefs>
</ds:datastoreItem>
</file>

<file path=customXml/itemProps2.xml><?xml version="1.0" encoding="utf-8"?>
<ds:datastoreItem xmlns:ds="http://schemas.openxmlformats.org/officeDocument/2006/customXml" ds:itemID="{E73E90B2-0D0C-4187-B810-1069666C96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8eb569-acfa-4571-97d2-3cb0564f73f5"/>
    <ds:schemaRef ds:uri="20af68c8-ff48-4550-bd41-bcd5dec3e7b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3E57E5B-6DC4-49B5-98C1-4DA9F3C7849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1783</TotalTime>
  <Words>6884</Words>
  <Application>Microsoft Macintosh PowerPoint</Application>
  <PresentationFormat>On-screen Show (16:9)</PresentationFormat>
  <Paragraphs>813</Paragraphs>
  <Slides>92</Slides>
  <Notes>84</Notes>
  <HiddenSlides>0</HiddenSlides>
  <MMClips>6</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92</vt:i4>
      </vt:variant>
    </vt:vector>
  </HeadingPairs>
  <TitlesOfParts>
    <vt:vector size="101" baseType="lpstr">
      <vt:lpstr>Avenir Next LT Pro Demi</vt:lpstr>
      <vt:lpstr>Tahoma</vt:lpstr>
      <vt:lpstr>Roboto Condensed Medium</vt:lpstr>
      <vt:lpstr>ＭＳ Ｐゴシック</vt:lpstr>
      <vt:lpstr>Arial</vt:lpstr>
      <vt:lpstr>Lato</vt:lpstr>
      <vt:lpstr>Roboto Condensed Light</vt:lpstr>
      <vt:lpstr>Calibri</vt:lpstr>
      <vt:lpstr>ICW Group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ICW Group</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ICW Group</dc:creator>
  <cp:keywords/>
  <dc:description/>
  <cp:lastModifiedBy>Vicky Pickford</cp:lastModifiedBy>
  <cp:revision>558</cp:revision>
  <cp:lastPrinted>2018-01-19T21:24:41Z</cp:lastPrinted>
  <dcterms:created xsi:type="dcterms:W3CDTF">2017-06-06T22:36:07Z</dcterms:created>
  <dcterms:modified xsi:type="dcterms:W3CDTF">2025-05-20T18:45:24Z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0x010100C15A6C42BF28AB4888FFEDFE1D2AF45C</vt:lpwstr>
  </property>
</Properties>
</file>